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handoutMasterIdLst>
    <p:handoutMasterId r:id="rId32"/>
  </p:handoutMasterIdLst>
  <p:sldIdLst>
    <p:sldId id="509" r:id="rId2"/>
    <p:sldId id="492" r:id="rId3"/>
    <p:sldId id="521" r:id="rId4"/>
    <p:sldId id="522" r:id="rId5"/>
    <p:sldId id="523" r:id="rId6"/>
    <p:sldId id="524" r:id="rId7"/>
    <p:sldId id="525" r:id="rId8"/>
    <p:sldId id="526" r:id="rId9"/>
    <p:sldId id="527" r:id="rId10"/>
    <p:sldId id="528" r:id="rId11"/>
    <p:sldId id="517" r:id="rId12"/>
    <p:sldId id="518" r:id="rId13"/>
    <p:sldId id="519" r:id="rId14"/>
    <p:sldId id="529" r:id="rId15"/>
    <p:sldId id="530" r:id="rId16"/>
    <p:sldId id="538" r:id="rId17"/>
    <p:sldId id="539" r:id="rId18"/>
    <p:sldId id="540" r:id="rId19"/>
    <p:sldId id="541" r:id="rId20"/>
    <p:sldId id="542" r:id="rId21"/>
    <p:sldId id="499" r:id="rId22"/>
    <p:sldId id="515" r:id="rId23"/>
    <p:sldId id="532" r:id="rId24"/>
    <p:sldId id="508" r:id="rId25"/>
    <p:sldId id="534" r:id="rId26"/>
    <p:sldId id="535" r:id="rId27"/>
    <p:sldId id="536" r:id="rId28"/>
    <p:sldId id="537" r:id="rId29"/>
    <p:sldId id="533" r:id="rId30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FFFF"/>
    <a:srgbClr val="CCFFCC"/>
    <a:srgbClr val="FFCCCC"/>
    <a:srgbClr val="9999FF"/>
    <a:srgbClr val="CC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2393" autoAdjust="0"/>
  </p:normalViewPr>
  <p:slideViewPr>
    <p:cSldViewPr>
      <p:cViewPr varScale="1">
        <p:scale>
          <a:sx n="71" d="100"/>
          <a:sy n="71" d="100"/>
        </p:scale>
        <p:origin x="420" y="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ERKAS%20KERJA\1.%20BERKAS%20BIRO%20ADMINISTRASI%20AKADEMIK\6.%20BERKAS%20RAPAT%20AKADEMIK\4.%20RAPAT%20PERSIAPAN%20SEMESTER%20GENAP%202018-2019\DATA%20BAHAN%20RAPAT%20AKADEMIK\2.%20DATA%20MAHASISWA%20DO%20&amp;%20POTENSI%20DO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97886343548975E-2"/>
          <c:y val="1.7941954246133002E-2"/>
          <c:w val="0.9210920284597699"/>
          <c:h val="0.46090384595913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'REKAPITULASI DATA'!$C$37</c:f>
              <c:strCache>
                <c:ptCount val="1"/>
                <c:pt idx="0">
                  <c:v>JML 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'REKAPITULASI DATA'!$B$38:$B$65</c:f>
              <c:strCache>
                <c:ptCount val="28"/>
                <c:pt idx="0">
                  <c:v>ADMINISTRASI PUBLIK</c:v>
                </c:pt>
                <c:pt idx="1">
                  <c:v>AGROTEKNOLOGI</c:v>
                </c:pt>
                <c:pt idx="2">
                  <c:v>AKUNTANSI</c:v>
                </c:pt>
                <c:pt idx="3">
                  <c:v>HUKUM</c:v>
                </c:pt>
                <c:pt idx="4">
                  <c:v>ILMU KOMUNIKASI</c:v>
                </c:pt>
                <c:pt idx="5">
                  <c:v>INFORMATIKA</c:v>
                </c:pt>
                <c:pt idx="6">
                  <c:v>KEBIDANAN</c:v>
                </c:pt>
                <c:pt idx="7">
                  <c:v>MANAJEMEN</c:v>
                </c:pt>
                <c:pt idx="8">
                  <c:v>MANAJEMEN INFORMASI KESEHATAN</c:v>
                </c:pt>
                <c:pt idx="9">
                  <c:v>MAGISTER MANAJEMEN</c:v>
                </c:pt>
                <c:pt idx="10">
                  <c:v>MAGISTER MANAJEMEN PENDIDIKAN ISLAM</c:v>
                </c:pt>
                <c:pt idx="11">
                  <c:v>PENDIDIKAN AGAMA ISLAM</c:v>
                </c:pt>
                <c:pt idx="12">
                  <c:v>PENDIDIKAN BAHASA ARAB</c:v>
                </c:pt>
                <c:pt idx="13">
                  <c:v>PENDIDIKAN BAHASA INGGRIS</c:v>
                </c:pt>
                <c:pt idx="14">
                  <c:v>PENDIDIKAN GURU MI</c:v>
                </c:pt>
                <c:pt idx="15">
                  <c:v>PENDIDIKAN GURU PENDIDIKAN ANAK USIA DINI</c:v>
                </c:pt>
                <c:pt idx="16">
                  <c:v>PENDIDIKAN GURU SEKOLAH DASAR</c:v>
                </c:pt>
                <c:pt idx="17">
                  <c:v>PENDIDIKAN ILMU PENGETAHUAN ALAM</c:v>
                </c:pt>
                <c:pt idx="18">
                  <c:v>PENDIDIKAN TEKNOLOGI INFORMASI</c:v>
                </c:pt>
                <c:pt idx="19">
                  <c:v>PERBANKAN SYARIAH</c:v>
                </c:pt>
                <c:pt idx="20">
                  <c:v>PSIKOLOGI</c:v>
                </c:pt>
                <c:pt idx="21">
                  <c:v>TEKNIK ELEKTRO</c:v>
                </c:pt>
                <c:pt idx="22">
                  <c:v>TEKNIK INDUSTRI</c:v>
                </c:pt>
                <c:pt idx="23">
                  <c:v>TEKNIK INFORMATIKA (D3)</c:v>
                </c:pt>
                <c:pt idx="24">
                  <c:v>TEKNIK MESIN</c:v>
                </c:pt>
                <c:pt idx="25">
                  <c:v>TEKNOLOGI HASIL PERTANIAN</c:v>
                </c:pt>
                <c:pt idx="26">
                  <c:v>TEKNOLOGI LABORATORIUM MEDIS</c:v>
                </c:pt>
                <c:pt idx="27">
                  <c:v>TOTAL</c:v>
                </c:pt>
              </c:strCache>
            </c:strRef>
          </c:cat>
          <c:val>
            <c:numRef>
              <c:f>'REKAPITULASI DATA'!$C$38:$C$65</c:f>
              <c:numCache>
                <c:formatCode>General</c:formatCode>
                <c:ptCount val="28"/>
                <c:pt idx="0">
                  <c:v>53</c:v>
                </c:pt>
                <c:pt idx="1">
                  <c:v>44</c:v>
                </c:pt>
                <c:pt idx="2">
                  <c:v>174</c:v>
                </c:pt>
                <c:pt idx="3">
                  <c:v>51</c:v>
                </c:pt>
                <c:pt idx="4">
                  <c:v>124</c:v>
                </c:pt>
                <c:pt idx="5">
                  <c:v>367</c:v>
                </c:pt>
                <c:pt idx="6">
                  <c:v>23</c:v>
                </c:pt>
                <c:pt idx="7">
                  <c:v>274</c:v>
                </c:pt>
                <c:pt idx="8">
                  <c:v>0</c:v>
                </c:pt>
                <c:pt idx="9">
                  <c:v>0</c:v>
                </c:pt>
                <c:pt idx="10">
                  <c:v>57</c:v>
                </c:pt>
                <c:pt idx="11">
                  <c:v>52</c:v>
                </c:pt>
                <c:pt idx="12">
                  <c:v>14</c:v>
                </c:pt>
                <c:pt idx="13">
                  <c:v>39</c:v>
                </c:pt>
                <c:pt idx="14">
                  <c:v>29</c:v>
                </c:pt>
                <c:pt idx="15">
                  <c:v>14</c:v>
                </c:pt>
                <c:pt idx="16">
                  <c:v>122</c:v>
                </c:pt>
                <c:pt idx="17">
                  <c:v>13</c:v>
                </c:pt>
                <c:pt idx="18">
                  <c:v>9</c:v>
                </c:pt>
                <c:pt idx="19">
                  <c:v>14</c:v>
                </c:pt>
                <c:pt idx="20">
                  <c:v>85</c:v>
                </c:pt>
                <c:pt idx="21">
                  <c:v>122</c:v>
                </c:pt>
                <c:pt idx="22">
                  <c:v>92</c:v>
                </c:pt>
                <c:pt idx="23">
                  <c:v>20</c:v>
                </c:pt>
                <c:pt idx="24">
                  <c:v>102</c:v>
                </c:pt>
                <c:pt idx="25">
                  <c:v>12</c:v>
                </c:pt>
                <c:pt idx="26">
                  <c:v>9</c:v>
                </c:pt>
                <c:pt idx="27">
                  <c:v>1915</c:v>
                </c:pt>
              </c:numCache>
            </c:numRef>
          </c:val>
        </c:ser>
        <c:ser>
          <c:idx val="1"/>
          <c:order val="1"/>
          <c:tx>
            <c:strRef>
              <c:f>'REKAPITULASI DATA'!$D$37</c:f>
              <c:strCache>
                <c:ptCount val="1"/>
                <c:pt idx="0">
                  <c:v>JML PERINGATAN/POTENSI 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'REKAPITULASI DATA'!$B$38:$B$65</c:f>
              <c:strCache>
                <c:ptCount val="28"/>
                <c:pt idx="0">
                  <c:v>ADMINISTRASI PUBLIK</c:v>
                </c:pt>
                <c:pt idx="1">
                  <c:v>AGROTEKNOLOGI</c:v>
                </c:pt>
                <c:pt idx="2">
                  <c:v>AKUNTANSI</c:v>
                </c:pt>
                <c:pt idx="3">
                  <c:v>HUKUM</c:v>
                </c:pt>
                <c:pt idx="4">
                  <c:v>ILMU KOMUNIKASI</c:v>
                </c:pt>
                <c:pt idx="5">
                  <c:v>INFORMATIKA</c:v>
                </c:pt>
                <c:pt idx="6">
                  <c:v>KEBIDANAN</c:v>
                </c:pt>
                <c:pt idx="7">
                  <c:v>MANAJEMEN</c:v>
                </c:pt>
                <c:pt idx="8">
                  <c:v>MANAJEMEN INFORMASI KESEHATAN</c:v>
                </c:pt>
                <c:pt idx="9">
                  <c:v>MAGISTER MANAJEMEN</c:v>
                </c:pt>
                <c:pt idx="10">
                  <c:v>MAGISTER MANAJEMEN PENDIDIKAN ISLAM</c:v>
                </c:pt>
                <c:pt idx="11">
                  <c:v>PENDIDIKAN AGAMA ISLAM</c:v>
                </c:pt>
                <c:pt idx="12">
                  <c:v>PENDIDIKAN BAHASA ARAB</c:v>
                </c:pt>
                <c:pt idx="13">
                  <c:v>PENDIDIKAN BAHASA INGGRIS</c:v>
                </c:pt>
                <c:pt idx="14">
                  <c:v>PENDIDIKAN GURU MI</c:v>
                </c:pt>
                <c:pt idx="15">
                  <c:v>PENDIDIKAN GURU PENDIDIKAN ANAK USIA DINI</c:v>
                </c:pt>
                <c:pt idx="16">
                  <c:v>PENDIDIKAN GURU SEKOLAH DASAR</c:v>
                </c:pt>
                <c:pt idx="17">
                  <c:v>PENDIDIKAN ILMU PENGETAHUAN ALAM</c:v>
                </c:pt>
                <c:pt idx="18">
                  <c:v>PENDIDIKAN TEKNOLOGI INFORMASI</c:v>
                </c:pt>
                <c:pt idx="19">
                  <c:v>PERBANKAN SYARIAH</c:v>
                </c:pt>
                <c:pt idx="20">
                  <c:v>PSIKOLOGI</c:v>
                </c:pt>
                <c:pt idx="21">
                  <c:v>TEKNIK ELEKTRO</c:v>
                </c:pt>
                <c:pt idx="22">
                  <c:v>TEKNIK INDUSTRI</c:v>
                </c:pt>
                <c:pt idx="23">
                  <c:v>TEKNIK INFORMATIKA (D3)</c:v>
                </c:pt>
                <c:pt idx="24">
                  <c:v>TEKNIK MESIN</c:v>
                </c:pt>
                <c:pt idx="25">
                  <c:v>TEKNOLOGI HASIL PERTANIAN</c:v>
                </c:pt>
                <c:pt idx="26">
                  <c:v>TEKNOLOGI LABORATORIUM MEDIS</c:v>
                </c:pt>
                <c:pt idx="27">
                  <c:v>TOTAL</c:v>
                </c:pt>
              </c:strCache>
            </c:strRef>
          </c:cat>
          <c:val>
            <c:numRef>
              <c:f>'REKAPITULASI DATA'!$D$38:$D$65</c:f>
              <c:numCache>
                <c:formatCode>General</c:formatCode>
                <c:ptCount val="28"/>
                <c:pt idx="0">
                  <c:v>26</c:v>
                </c:pt>
                <c:pt idx="1">
                  <c:v>21</c:v>
                </c:pt>
                <c:pt idx="2">
                  <c:v>108</c:v>
                </c:pt>
                <c:pt idx="3">
                  <c:v>33</c:v>
                </c:pt>
                <c:pt idx="4">
                  <c:v>54</c:v>
                </c:pt>
                <c:pt idx="5">
                  <c:v>173</c:v>
                </c:pt>
                <c:pt idx="6">
                  <c:v>12</c:v>
                </c:pt>
                <c:pt idx="7">
                  <c:v>169</c:v>
                </c:pt>
                <c:pt idx="8">
                  <c:v>0</c:v>
                </c:pt>
                <c:pt idx="9">
                  <c:v>0</c:v>
                </c:pt>
                <c:pt idx="10">
                  <c:v>32</c:v>
                </c:pt>
                <c:pt idx="11">
                  <c:v>34</c:v>
                </c:pt>
                <c:pt idx="12">
                  <c:v>25</c:v>
                </c:pt>
                <c:pt idx="13">
                  <c:v>23</c:v>
                </c:pt>
                <c:pt idx="14">
                  <c:v>12</c:v>
                </c:pt>
                <c:pt idx="15">
                  <c:v>6</c:v>
                </c:pt>
                <c:pt idx="16">
                  <c:v>87</c:v>
                </c:pt>
                <c:pt idx="17">
                  <c:v>2</c:v>
                </c:pt>
                <c:pt idx="18">
                  <c:v>7</c:v>
                </c:pt>
                <c:pt idx="19">
                  <c:v>7</c:v>
                </c:pt>
                <c:pt idx="20">
                  <c:v>74</c:v>
                </c:pt>
                <c:pt idx="21">
                  <c:v>66</c:v>
                </c:pt>
                <c:pt idx="22">
                  <c:v>73</c:v>
                </c:pt>
                <c:pt idx="23">
                  <c:v>0</c:v>
                </c:pt>
                <c:pt idx="24">
                  <c:v>88</c:v>
                </c:pt>
                <c:pt idx="25">
                  <c:v>11</c:v>
                </c:pt>
                <c:pt idx="26">
                  <c:v>10</c:v>
                </c:pt>
                <c:pt idx="27">
                  <c:v>1153</c:v>
                </c:pt>
              </c:numCache>
            </c:numRef>
          </c:val>
        </c:ser>
        <c:ser>
          <c:idx val="2"/>
          <c:order val="2"/>
          <c:tx>
            <c:strRef>
              <c:f>'REKAPITULASI DATA'!$E$37</c:f>
              <c:strCache>
                <c:ptCount val="1"/>
                <c:pt idx="0">
                  <c:v>JML MSH BISA LANJUT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'REKAPITULASI DATA'!$B$38:$B$65</c:f>
              <c:strCache>
                <c:ptCount val="28"/>
                <c:pt idx="0">
                  <c:v>ADMINISTRASI PUBLIK</c:v>
                </c:pt>
                <c:pt idx="1">
                  <c:v>AGROTEKNOLOGI</c:v>
                </c:pt>
                <c:pt idx="2">
                  <c:v>AKUNTANSI</c:v>
                </c:pt>
                <c:pt idx="3">
                  <c:v>HUKUM</c:v>
                </c:pt>
                <c:pt idx="4">
                  <c:v>ILMU KOMUNIKASI</c:v>
                </c:pt>
                <c:pt idx="5">
                  <c:v>INFORMATIKA</c:v>
                </c:pt>
                <c:pt idx="6">
                  <c:v>KEBIDANAN</c:v>
                </c:pt>
                <c:pt idx="7">
                  <c:v>MANAJEMEN</c:v>
                </c:pt>
                <c:pt idx="8">
                  <c:v>MANAJEMEN INFORMASI KESEHATAN</c:v>
                </c:pt>
                <c:pt idx="9">
                  <c:v>MAGISTER MANAJEMEN</c:v>
                </c:pt>
                <c:pt idx="10">
                  <c:v>MAGISTER MANAJEMEN PENDIDIKAN ISLAM</c:v>
                </c:pt>
                <c:pt idx="11">
                  <c:v>PENDIDIKAN AGAMA ISLAM</c:v>
                </c:pt>
                <c:pt idx="12">
                  <c:v>PENDIDIKAN BAHASA ARAB</c:v>
                </c:pt>
                <c:pt idx="13">
                  <c:v>PENDIDIKAN BAHASA INGGRIS</c:v>
                </c:pt>
                <c:pt idx="14">
                  <c:v>PENDIDIKAN GURU MI</c:v>
                </c:pt>
                <c:pt idx="15">
                  <c:v>PENDIDIKAN GURU PENDIDIKAN ANAK USIA DINI</c:v>
                </c:pt>
                <c:pt idx="16">
                  <c:v>PENDIDIKAN GURU SEKOLAH DASAR</c:v>
                </c:pt>
                <c:pt idx="17">
                  <c:v>PENDIDIKAN ILMU PENGETAHUAN ALAM</c:v>
                </c:pt>
                <c:pt idx="18">
                  <c:v>PENDIDIKAN TEKNOLOGI INFORMASI</c:v>
                </c:pt>
                <c:pt idx="19">
                  <c:v>PERBANKAN SYARIAH</c:v>
                </c:pt>
                <c:pt idx="20">
                  <c:v>PSIKOLOGI</c:v>
                </c:pt>
                <c:pt idx="21">
                  <c:v>TEKNIK ELEKTRO</c:v>
                </c:pt>
                <c:pt idx="22">
                  <c:v>TEKNIK INDUSTRI</c:v>
                </c:pt>
                <c:pt idx="23">
                  <c:v>TEKNIK INFORMATIKA (D3)</c:v>
                </c:pt>
                <c:pt idx="24">
                  <c:v>TEKNIK MESIN</c:v>
                </c:pt>
                <c:pt idx="25">
                  <c:v>TEKNOLOGI HASIL PERTANIAN</c:v>
                </c:pt>
                <c:pt idx="26">
                  <c:v>TEKNOLOGI LABORATORIUM MEDIS</c:v>
                </c:pt>
                <c:pt idx="27">
                  <c:v>TOTAL</c:v>
                </c:pt>
              </c:strCache>
            </c:strRef>
          </c:cat>
          <c:val>
            <c:numRef>
              <c:f>'REKAPITULASI DATA'!$E$38:$E$65</c:f>
              <c:numCache>
                <c:formatCode>General</c:formatCode>
                <c:ptCount val="28"/>
                <c:pt idx="0">
                  <c:v>17</c:v>
                </c:pt>
                <c:pt idx="1">
                  <c:v>1</c:v>
                </c:pt>
                <c:pt idx="2">
                  <c:v>6</c:v>
                </c:pt>
                <c:pt idx="3">
                  <c:v>15</c:v>
                </c:pt>
                <c:pt idx="4">
                  <c:v>11</c:v>
                </c:pt>
                <c:pt idx="5">
                  <c:v>19</c:v>
                </c:pt>
                <c:pt idx="6">
                  <c:v>4</c:v>
                </c:pt>
                <c:pt idx="7">
                  <c:v>22</c:v>
                </c:pt>
                <c:pt idx="8">
                  <c:v>3</c:v>
                </c:pt>
                <c:pt idx="9">
                  <c:v>2</c:v>
                </c:pt>
                <c:pt idx="10">
                  <c:v>4</c:v>
                </c:pt>
                <c:pt idx="11">
                  <c:v>9</c:v>
                </c:pt>
                <c:pt idx="12">
                  <c:v>1</c:v>
                </c:pt>
                <c:pt idx="13">
                  <c:v>7</c:v>
                </c:pt>
                <c:pt idx="14">
                  <c:v>2</c:v>
                </c:pt>
                <c:pt idx="15">
                  <c:v>3</c:v>
                </c:pt>
                <c:pt idx="16">
                  <c:v>9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14</c:v>
                </c:pt>
                <c:pt idx="21">
                  <c:v>6</c:v>
                </c:pt>
                <c:pt idx="22">
                  <c:v>7</c:v>
                </c:pt>
                <c:pt idx="23">
                  <c:v>0</c:v>
                </c:pt>
                <c:pt idx="24">
                  <c:v>6</c:v>
                </c:pt>
                <c:pt idx="25">
                  <c:v>1</c:v>
                </c:pt>
                <c:pt idx="26">
                  <c:v>2</c:v>
                </c:pt>
                <c:pt idx="27">
                  <c:v>174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52789200"/>
        <c:axId val="-1352787024"/>
      </c:barChart>
      <c:catAx>
        <c:axId val="-135278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787024"/>
        <c:crosses val="autoZero"/>
        <c:auto val="1"/>
        <c:lblAlgn val="ctr"/>
        <c:lblOffset val="100"/>
        <c:noMultiLvlLbl val="0"/>
      </c:catAx>
      <c:valAx>
        <c:axId val="-135278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78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11710914100671"/>
          <c:y val="3.4498233941892158E-2"/>
          <c:w val="0.3668616731265093"/>
          <c:h val="4.50003244095169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5B3F2-2D39-4DFB-83A5-3DC38EB813F5}" type="doc">
      <dgm:prSet loTypeId="urn:microsoft.com/office/officeart/2005/8/layout/lProcess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C3AA7A-3F45-450F-B82E-8C0A4C681511}">
      <dgm:prSet phldrT="[Text]"/>
      <dgm:spPr/>
      <dgm:t>
        <a:bodyPr/>
        <a:lstStyle/>
        <a:p>
          <a:r>
            <a:rPr lang="en-US" dirty="0" err="1" smtClean="0"/>
            <a:t>Mahasiswa</a:t>
          </a:r>
          <a:r>
            <a:rPr lang="en-US" dirty="0" smtClean="0"/>
            <a:t> DO </a:t>
          </a:r>
          <a:endParaRPr lang="en-US" dirty="0"/>
        </a:p>
      </dgm:t>
    </dgm:pt>
    <dgm:pt modelId="{36FA0903-510C-4E6F-8B4B-2CDA8CF50691}" type="parTrans" cxnId="{5971B46F-45AC-4AE5-AB30-74B1C9B5BD02}">
      <dgm:prSet/>
      <dgm:spPr/>
      <dgm:t>
        <a:bodyPr/>
        <a:lstStyle/>
        <a:p>
          <a:endParaRPr lang="en-US"/>
        </a:p>
      </dgm:t>
    </dgm:pt>
    <dgm:pt modelId="{AA35B51C-8E52-4103-82D9-8E4924C3D691}" type="sibTrans" cxnId="{5971B46F-45AC-4AE5-AB30-74B1C9B5BD02}">
      <dgm:prSet/>
      <dgm:spPr/>
      <dgm:t>
        <a:bodyPr/>
        <a:lstStyle/>
        <a:p>
          <a:endParaRPr lang="en-US"/>
        </a:p>
      </dgm:t>
    </dgm:pt>
    <dgm:pt modelId="{EA55CE57-4D24-45F4-AE0C-4471BB9639A3}">
      <dgm:prSet phldrT="[Text]"/>
      <dgm:spPr/>
      <dgm:t>
        <a:bodyPr/>
        <a:lstStyle/>
        <a:p>
          <a:r>
            <a:rPr lang="en-US" dirty="0" err="1" smtClean="0"/>
            <a:t>Penghapusan</a:t>
          </a:r>
          <a:r>
            <a:rPr lang="en-US" dirty="0" smtClean="0"/>
            <a:t> data </a:t>
          </a:r>
          <a:r>
            <a:rPr lang="en-US" dirty="0" err="1" smtClean="0"/>
            <a:t>mahasiswa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(SIADO)</a:t>
          </a:r>
          <a:endParaRPr lang="en-US" dirty="0"/>
        </a:p>
      </dgm:t>
    </dgm:pt>
    <dgm:pt modelId="{2141D6A7-3B03-4A17-86DE-FE403530592D}" type="parTrans" cxnId="{E91F8028-5C8D-4D69-BE44-C8AD9AEF89F1}">
      <dgm:prSet/>
      <dgm:spPr/>
      <dgm:t>
        <a:bodyPr/>
        <a:lstStyle/>
        <a:p>
          <a:endParaRPr lang="en-US"/>
        </a:p>
      </dgm:t>
    </dgm:pt>
    <dgm:pt modelId="{DCA8F67D-5C1F-413D-890F-8CCE36E10212}" type="sibTrans" cxnId="{E91F8028-5C8D-4D69-BE44-C8AD9AEF89F1}">
      <dgm:prSet/>
      <dgm:spPr/>
      <dgm:t>
        <a:bodyPr/>
        <a:lstStyle/>
        <a:p>
          <a:endParaRPr lang="en-US"/>
        </a:p>
      </dgm:t>
    </dgm:pt>
    <dgm:pt modelId="{D4AE63A9-A96B-42E2-A879-CBE1CC3BDFD4}">
      <dgm:prSet phldrT="[Text]"/>
      <dgm:spPr/>
      <dgm:t>
        <a:bodyPr/>
        <a:lstStyle/>
        <a:p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bisa</a:t>
          </a:r>
          <a:r>
            <a:rPr lang="en-US" dirty="0" smtClean="0"/>
            <a:t> </a:t>
          </a:r>
          <a:r>
            <a:rPr lang="en-US" dirty="0" err="1" smtClean="0"/>
            <a:t>diakses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tetapi</a:t>
          </a:r>
          <a:r>
            <a:rPr lang="en-US" dirty="0" smtClean="0"/>
            <a:t> </a:t>
          </a:r>
          <a:r>
            <a:rPr lang="en-US" dirty="0" err="1" smtClean="0"/>
            <a:t>terbatas</a:t>
          </a:r>
          <a:r>
            <a:rPr lang="en-US" dirty="0" smtClean="0"/>
            <a:t> (BAA, </a:t>
          </a:r>
          <a:r>
            <a:rPr lang="en-US" dirty="0" err="1" smtClean="0"/>
            <a:t>Pusdasim</a:t>
          </a:r>
          <a:r>
            <a:rPr lang="en-US" dirty="0" smtClean="0"/>
            <a:t>)</a:t>
          </a:r>
          <a:endParaRPr lang="en-US" dirty="0"/>
        </a:p>
      </dgm:t>
    </dgm:pt>
    <dgm:pt modelId="{9D6F0B67-2DCF-4CE5-AB8A-D33D653B46CD}" type="parTrans" cxnId="{C46EA785-69AF-4A81-AD89-5263E363C17B}">
      <dgm:prSet/>
      <dgm:spPr/>
      <dgm:t>
        <a:bodyPr/>
        <a:lstStyle/>
        <a:p>
          <a:endParaRPr lang="en-US"/>
        </a:p>
      </dgm:t>
    </dgm:pt>
    <dgm:pt modelId="{C5176228-B7DD-4E43-A454-82BD197A2967}" type="sibTrans" cxnId="{C46EA785-69AF-4A81-AD89-5263E363C17B}">
      <dgm:prSet/>
      <dgm:spPr/>
      <dgm:t>
        <a:bodyPr/>
        <a:lstStyle/>
        <a:p>
          <a:endParaRPr lang="en-US"/>
        </a:p>
      </dgm:t>
    </dgm:pt>
    <dgm:pt modelId="{3D5C59A3-CCEB-45D9-A84E-D1A2732599D5}">
      <dgm:prSet phldrT="[Text]"/>
      <dgm:spPr/>
      <dgm:t>
        <a:bodyPr/>
        <a:lstStyle/>
        <a:p>
          <a:r>
            <a:rPr lang="en-US" dirty="0" err="1" smtClean="0"/>
            <a:t>Mahasiswa</a:t>
          </a:r>
          <a:r>
            <a:rPr lang="en-US" dirty="0" smtClean="0"/>
            <a:t> </a:t>
          </a:r>
          <a:r>
            <a:rPr lang="en-US" dirty="0" err="1" smtClean="0"/>
            <a:t>Potensi</a:t>
          </a:r>
          <a:r>
            <a:rPr lang="en-US" dirty="0" smtClean="0"/>
            <a:t> DO</a:t>
          </a:r>
          <a:endParaRPr lang="en-US" dirty="0"/>
        </a:p>
      </dgm:t>
    </dgm:pt>
    <dgm:pt modelId="{070CCB8B-5B6A-414D-8BA9-BAADBF9B3C2D}" type="parTrans" cxnId="{E6235DF7-B1B5-4EC7-8059-4446BEC67410}">
      <dgm:prSet/>
      <dgm:spPr/>
      <dgm:t>
        <a:bodyPr/>
        <a:lstStyle/>
        <a:p>
          <a:endParaRPr lang="en-US"/>
        </a:p>
      </dgm:t>
    </dgm:pt>
    <dgm:pt modelId="{BC9742AB-64EC-4907-A878-F60E63406B3A}" type="sibTrans" cxnId="{E6235DF7-B1B5-4EC7-8059-4446BEC67410}">
      <dgm:prSet/>
      <dgm:spPr/>
      <dgm:t>
        <a:bodyPr/>
        <a:lstStyle/>
        <a:p>
          <a:endParaRPr lang="en-US"/>
        </a:p>
      </dgm:t>
    </dgm:pt>
    <dgm:pt modelId="{42BFE8ED-3B64-484D-9453-1035B022DA4D}">
      <dgm:prSet phldrT="[Text]"/>
      <dgm:spPr/>
      <dgm:t>
        <a:bodyPr/>
        <a:lstStyle/>
        <a:p>
          <a:r>
            <a:rPr lang="en-US" dirty="0" err="1" smtClean="0"/>
            <a:t>Identifikasi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lanjut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prodi</a:t>
          </a:r>
          <a:r>
            <a:rPr lang="en-US" dirty="0" smtClean="0"/>
            <a:t>. </a:t>
          </a:r>
          <a:r>
            <a:rPr lang="en-US" dirty="0" err="1" smtClean="0"/>
            <a:t>Koord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Dosen</a:t>
          </a:r>
          <a:r>
            <a:rPr lang="en-US" dirty="0" smtClean="0"/>
            <a:t> </a:t>
          </a:r>
          <a:r>
            <a:rPr lang="en-US" dirty="0" err="1" smtClean="0"/>
            <a:t>Wali</a:t>
          </a:r>
          <a:endParaRPr lang="en-US" dirty="0"/>
        </a:p>
      </dgm:t>
    </dgm:pt>
    <dgm:pt modelId="{6167A1BD-F655-456B-B430-89C13D7C07B3}" type="parTrans" cxnId="{91D2B264-16DC-4D1F-B2DC-00F54B4AFE89}">
      <dgm:prSet/>
      <dgm:spPr/>
      <dgm:t>
        <a:bodyPr/>
        <a:lstStyle/>
        <a:p>
          <a:endParaRPr lang="en-US"/>
        </a:p>
      </dgm:t>
    </dgm:pt>
    <dgm:pt modelId="{0B97A893-1128-46E3-A981-88CCC323048B}" type="sibTrans" cxnId="{91D2B264-16DC-4D1F-B2DC-00F54B4AFE89}">
      <dgm:prSet/>
      <dgm:spPr/>
      <dgm:t>
        <a:bodyPr/>
        <a:lstStyle/>
        <a:p>
          <a:endParaRPr lang="en-US"/>
        </a:p>
      </dgm:t>
    </dgm:pt>
    <dgm:pt modelId="{D1934226-9676-4F7C-A72B-984411B67798}">
      <dgm:prSet phldrT="[Text]"/>
      <dgm:spPr/>
      <dgm:t>
        <a:bodyPr/>
        <a:lstStyle/>
        <a:p>
          <a:r>
            <a:rPr lang="en-US" dirty="0" err="1" smtClean="0"/>
            <a:t>Pemanggilan</a:t>
          </a:r>
          <a:r>
            <a:rPr lang="en-US" dirty="0" smtClean="0"/>
            <a:t> &amp; </a:t>
          </a:r>
          <a:r>
            <a:rPr lang="en-US" dirty="0" err="1" smtClean="0"/>
            <a:t>pengiriman</a:t>
          </a:r>
          <a:r>
            <a:rPr lang="en-US" dirty="0" smtClean="0"/>
            <a:t> </a:t>
          </a:r>
          <a:r>
            <a:rPr lang="en-US" dirty="0" err="1" smtClean="0"/>
            <a:t>surat</a:t>
          </a:r>
          <a:r>
            <a:rPr lang="en-US" dirty="0" smtClean="0"/>
            <a:t> </a:t>
          </a:r>
          <a:r>
            <a:rPr lang="en-US" dirty="0" err="1" smtClean="0"/>
            <a:t>peringatan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Prodi</a:t>
          </a:r>
          <a:endParaRPr lang="en-US" dirty="0"/>
        </a:p>
      </dgm:t>
    </dgm:pt>
    <dgm:pt modelId="{54068F43-EAE6-4C81-B346-36DAE6F25F32}" type="parTrans" cxnId="{3FB1E339-F888-45DA-A4A5-E4634A085D5E}">
      <dgm:prSet/>
      <dgm:spPr/>
      <dgm:t>
        <a:bodyPr/>
        <a:lstStyle/>
        <a:p>
          <a:endParaRPr lang="en-US"/>
        </a:p>
      </dgm:t>
    </dgm:pt>
    <dgm:pt modelId="{119F10E8-E489-401A-948D-C0167EEEA00A}" type="sibTrans" cxnId="{3FB1E339-F888-45DA-A4A5-E4634A085D5E}">
      <dgm:prSet/>
      <dgm:spPr/>
      <dgm:t>
        <a:bodyPr/>
        <a:lstStyle/>
        <a:p>
          <a:endParaRPr lang="en-US"/>
        </a:p>
      </dgm:t>
    </dgm:pt>
    <dgm:pt modelId="{41EAEA29-2F36-43AE-8783-4C6490FF1B06}">
      <dgm:prSet phldrT="[Text]"/>
      <dgm:spPr/>
      <dgm:t>
        <a:bodyPr/>
        <a:lstStyle/>
        <a:p>
          <a:r>
            <a:rPr lang="en-US" dirty="0" err="1" smtClean="0"/>
            <a:t>Mahasiswa</a:t>
          </a:r>
          <a:r>
            <a:rPr lang="en-US" dirty="0" smtClean="0"/>
            <a:t>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Bisa</a:t>
          </a:r>
          <a:r>
            <a:rPr lang="en-US" dirty="0" smtClean="0"/>
            <a:t> </a:t>
          </a:r>
          <a:r>
            <a:rPr lang="en-US" dirty="0" err="1" smtClean="0"/>
            <a:t>Lanjut</a:t>
          </a:r>
          <a:endParaRPr lang="en-US" dirty="0"/>
        </a:p>
      </dgm:t>
    </dgm:pt>
    <dgm:pt modelId="{1EF08E07-347F-434B-A528-9542AB7BB80B}" type="parTrans" cxnId="{0B154AB4-BF25-46B8-8EC9-3B08A40968ED}">
      <dgm:prSet/>
      <dgm:spPr/>
      <dgm:t>
        <a:bodyPr/>
        <a:lstStyle/>
        <a:p>
          <a:endParaRPr lang="en-US"/>
        </a:p>
      </dgm:t>
    </dgm:pt>
    <dgm:pt modelId="{3A16F0CD-D95C-4DFB-B262-38D0C3E43528}" type="sibTrans" cxnId="{0B154AB4-BF25-46B8-8EC9-3B08A40968ED}">
      <dgm:prSet/>
      <dgm:spPr/>
      <dgm:t>
        <a:bodyPr/>
        <a:lstStyle/>
        <a:p>
          <a:endParaRPr lang="en-US"/>
        </a:p>
      </dgm:t>
    </dgm:pt>
    <dgm:pt modelId="{1829D005-7552-4D89-ACBD-28245B2E1C0D}">
      <dgm:prSet phldrT="[Text]"/>
      <dgm:spPr/>
      <dgm:t>
        <a:bodyPr/>
        <a:lstStyle/>
        <a:p>
          <a:r>
            <a:rPr lang="en-US" dirty="0" err="1" smtClean="0"/>
            <a:t>Motivasi</a:t>
          </a:r>
          <a:r>
            <a:rPr lang="en-US" dirty="0" smtClean="0"/>
            <a:t> </a:t>
          </a:r>
          <a:r>
            <a:rPr lang="en-US" dirty="0" err="1" smtClean="0"/>
            <a:t>studi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Dosen</a:t>
          </a:r>
          <a:r>
            <a:rPr lang="en-US" dirty="0" smtClean="0"/>
            <a:t> </a:t>
          </a:r>
          <a:r>
            <a:rPr lang="en-US" dirty="0" err="1" smtClean="0"/>
            <a:t>Wali</a:t>
          </a:r>
          <a:endParaRPr lang="en-US" dirty="0"/>
        </a:p>
      </dgm:t>
    </dgm:pt>
    <dgm:pt modelId="{7893129E-DAF3-4CB7-AD29-5EDCD7814CBF}" type="parTrans" cxnId="{28AA4E19-DC70-44F6-A128-0E627D849042}">
      <dgm:prSet/>
      <dgm:spPr/>
      <dgm:t>
        <a:bodyPr/>
        <a:lstStyle/>
        <a:p>
          <a:endParaRPr lang="en-US"/>
        </a:p>
      </dgm:t>
    </dgm:pt>
    <dgm:pt modelId="{7F6EB6C7-5B9D-4BD4-8A2C-300526389F2F}" type="sibTrans" cxnId="{28AA4E19-DC70-44F6-A128-0E627D849042}">
      <dgm:prSet/>
      <dgm:spPr/>
      <dgm:t>
        <a:bodyPr/>
        <a:lstStyle/>
        <a:p>
          <a:endParaRPr lang="en-US"/>
        </a:p>
      </dgm:t>
    </dgm:pt>
    <dgm:pt modelId="{E48A414A-E0F7-4D7B-B02A-BD993E43A3AA}">
      <dgm:prSet phldrT="[Text]"/>
      <dgm:spPr/>
      <dgm:t>
        <a:bodyPr/>
        <a:lstStyle/>
        <a:p>
          <a:r>
            <a:rPr lang="en-US" dirty="0" err="1" smtClean="0"/>
            <a:t>Pemanggilan</a:t>
          </a:r>
          <a:r>
            <a:rPr lang="en-US" dirty="0" smtClean="0"/>
            <a:t> &amp; </a:t>
          </a:r>
          <a:r>
            <a:rPr lang="en-US" dirty="0" err="1" smtClean="0"/>
            <a:t>pengiriman</a:t>
          </a:r>
          <a:r>
            <a:rPr lang="en-US" dirty="0" smtClean="0"/>
            <a:t> </a:t>
          </a:r>
          <a:r>
            <a:rPr lang="en-US" dirty="0" err="1" smtClean="0"/>
            <a:t>surat</a:t>
          </a:r>
          <a:r>
            <a:rPr lang="en-US" dirty="0" smtClean="0"/>
            <a:t>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perlu</a:t>
          </a:r>
          <a:endParaRPr lang="en-US" dirty="0"/>
        </a:p>
      </dgm:t>
    </dgm:pt>
    <dgm:pt modelId="{64303F46-A2A3-42BE-8E71-4B232B2570D5}" type="parTrans" cxnId="{44CE2D11-CC51-418D-BA9E-C0C24D354418}">
      <dgm:prSet/>
      <dgm:spPr/>
      <dgm:t>
        <a:bodyPr/>
        <a:lstStyle/>
        <a:p>
          <a:endParaRPr lang="en-US"/>
        </a:p>
      </dgm:t>
    </dgm:pt>
    <dgm:pt modelId="{295149BF-0935-4EBB-A547-ACC78B379F6E}" type="sibTrans" cxnId="{44CE2D11-CC51-418D-BA9E-C0C24D354418}">
      <dgm:prSet/>
      <dgm:spPr/>
      <dgm:t>
        <a:bodyPr/>
        <a:lstStyle/>
        <a:p>
          <a:endParaRPr lang="en-US"/>
        </a:p>
      </dgm:t>
    </dgm:pt>
    <dgm:pt modelId="{6B9C5FAB-EC7F-46DB-BE64-8E16C74708C8}" type="pres">
      <dgm:prSet presAssocID="{2CD5B3F2-2D39-4DFB-83A5-3DC38EB813F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3F8C70-0C97-4D52-8FAA-1EB3990CC8C1}" type="pres">
      <dgm:prSet presAssocID="{41C3AA7A-3F45-450F-B82E-8C0A4C681511}" presName="compNode" presStyleCnt="0"/>
      <dgm:spPr/>
    </dgm:pt>
    <dgm:pt modelId="{282D08B3-98DA-45D1-BF5A-0B0B84440F41}" type="pres">
      <dgm:prSet presAssocID="{41C3AA7A-3F45-450F-B82E-8C0A4C681511}" presName="aNode" presStyleLbl="bgShp" presStyleIdx="0" presStyleCnt="3"/>
      <dgm:spPr/>
      <dgm:t>
        <a:bodyPr/>
        <a:lstStyle/>
        <a:p>
          <a:endParaRPr lang="en-US"/>
        </a:p>
      </dgm:t>
    </dgm:pt>
    <dgm:pt modelId="{D434A54C-5486-4375-BCC9-DAEE6C67D1F0}" type="pres">
      <dgm:prSet presAssocID="{41C3AA7A-3F45-450F-B82E-8C0A4C681511}" presName="textNode" presStyleLbl="bgShp" presStyleIdx="0" presStyleCnt="3"/>
      <dgm:spPr/>
      <dgm:t>
        <a:bodyPr/>
        <a:lstStyle/>
        <a:p>
          <a:endParaRPr lang="en-US"/>
        </a:p>
      </dgm:t>
    </dgm:pt>
    <dgm:pt modelId="{ED40DF89-B60A-41FC-83F8-BC4E6DDF36CF}" type="pres">
      <dgm:prSet presAssocID="{41C3AA7A-3F45-450F-B82E-8C0A4C681511}" presName="compChildNode" presStyleCnt="0"/>
      <dgm:spPr/>
    </dgm:pt>
    <dgm:pt modelId="{9EC4342F-085F-490A-A6F5-E609544325B5}" type="pres">
      <dgm:prSet presAssocID="{41C3AA7A-3F45-450F-B82E-8C0A4C681511}" presName="theInnerList" presStyleCnt="0"/>
      <dgm:spPr/>
    </dgm:pt>
    <dgm:pt modelId="{A42C0450-385B-4AF8-A73E-3277DBC99737}" type="pres">
      <dgm:prSet presAssocID="{EA55CE57-4D24-45F4-AE0C-4471BB9639A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0063C-187E-4FDB-96CE-AE28D1A2FC8B}" type="pres">
      <dgm:prSet presAssocID="{EA55CE57-4D24-45F4-AE0C-4471BB9639A3}" presName="aSpace2" presStyleCnt="0"/>
      <dgm:spPr/>
    </dgm:pt>
    <dgm:pt modelId="{39CEDB88-F63C-4977-B1C2-944FC70CCB82}" type="pres">
      <dgm:prSet presAssocID="{D4AE63A9-A96B-42E2-A879-CBE1CC3BDFD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58FCF-DF6C-4900-8DFE-6147C0A9DEDB}" type="pres">
      <dgm:prSet presAssocID="{41C3AA7A-3F45-450F-B82E-8C0A4C681511}" presName="aSpace" presStyleCnt="0"/>
      <dgm:spPr/>
    </dgm:pt>
    <dgm:pt modelId="{EC2E12C9-E518-4AEA-983B-244A3582F7BB}" type="pres">
      <dgm:prSet presAssocID="{3D5C59A3-CCEB-45D9-A84E-D1A2732599D5}" presName="compNode" presStyleCnt="0"/>
      <dgm:spPr/>
    </dgm:pt>
    <dgm:pt modelId="{0532C221-0754-499D-B399-3666279A7571}" type="pres">
      <dgm:prSet presAssocID="{3D5C59A3-CCEB-45D9-A84E-D1A2732599D5}" presName="aNode" presStyleLbl="bgShp" presStyleIdx="1" presStyleCnt="3"/>
      <dgm:spPr/>
      <dgm:t>
        <a:bodyPr/>
        <a:lstStyle/>
        <a:p>
          <a:endParaRPr lang="en-US"/>
        </a:p>
      </dgm:t>
    </dgm:pt>
    <dgm:pt modelId="{B5B8062A-D13A-4E80-86B6-EB32735235EB}" type="pres">
      <dgm:prSet presAssocID="{3D5C59A3-CCEB-45D9-A84E-D1A2732599D5}" presName="textNode" presStyleLbl="bgShp" presStyleIdx="1" presStyleCnt="3"/>
      <dgm:spPr/>
      <dgm:t>
        <a:bodyPr/>
        <a:lstStyle/>
        <a:p>
          <a:endParaRPr lang="en-US"/>
        </a:p>
      </dgm:t>
    </dgm:pt>
    <dgm:pt modelId="{EDD339AC-D401-475F-8C13-286D34039FA7}" type="pres">
      <dgm:prSet presAssocID="{3D5C59A3-CCEB-45D9-A84E-D1A2732599D5}" presName="compChildNode" presStyleCnt="0"/>
      <dgm:spPr/>
    </dgm:pt>
    <dgm:pt modelId="{3EB9D557-6BE9-4634-AB0C-5CC061979409}" type="pres">
      <dgm:prSet presAssocID="{3D5C59A3-CCEB-45D9-A84E-D1A2732599D5}" presName="theInnerList" presStyleCnt="0"/>
      <dgm:spPr/>
    </dgm:pt>
    <dgm:pt modelId="{1BE8131C-4FEE-48B3-B29F-EA1C71E8CAE4}" type="pres">
      <dgm:prSet presAssocID="{42BFE8ED-3B64-484D-9453-1035B022DA4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40DAA-528C-4258-8D3D-B60A45DC2A8F}" type="pres">
      <dgm:prSet presAssocID="{42BFE8ED-3B64-484D-9453-1035B022DA4D}" presName="aSpace2" presStyleCnt="0"/>
      <dgm:spPr/>
    </dgm:pt>
    <dgm:pt modelId="{64D92CA2-59A7-4B1F-BDB5-D65B8A030AA0}" type="pres">
      <dgm:prSet presAssocID="{D1934226-9676-4F7C-A72B-984411B67798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375B3-FC1A-4A4D-BC5C-CAC4DE2BD4AF}" type="pres">
      <dgm:prSet presAssocID="{3D5C59A3-CCEB-45D9-A84E-D1A2732599D5}" presName="aSpace" presStyleCnt="0"/>
      <dgm:spPr/>
    </dgm:pt>
    <dgm:pt modelId="{E6AFC950-A8F9-47D3-81A1-A53F4D132489}" type="pres">
      <dgm:prSet presAssocID="{41EAEA29-2F36-43AE-8783-4C6490FF1B06}" presName="compNode" presStyleCnt="0"/>
      <dgm:spPr/>
    </dgm:pt>
    <dgm:pt modelId="{6123CE19-7BF8-46E1-899B-34C4419D2550}" type="pres">
      <dgm:prSet presAssocID="{41EAEA29-2F36-43AE-8783-4C6490FF1B06}" presName="aNode" presStyleLbl="bgShp" presStyleIdx="2" presStyleCnt="3"/>
      <dgm:spPr/>
      <dgm:t>
        <a:bodyPr/>
        <a:lstStyle/>
        <a:p>
          <a:endParaRPr lang="en-US"/>
        </a:p>
      </dgm:t>
    </dgm:pt>
    <dgm:pt modelId="{5E0AFA28-6FF0-4BA6-AA48-514E2B7AD63B}" type="pres">
      <dgm:prSet presAssocID="{41EAEA29-2F36-43AE-8783-4C6490FF1B06}" presName="textNode" presStyleLbl="bgShp" presStyleIdx="2" presStyleCnt="3"/>
      <dgm:spPr/>
      <dgm:t>
        <a:bodyPr/>
        <a:lstStyle/>
        <a:p>
          <a:endParaRPr lang="en-US"/>
        </a:p>
      </dgm:t>
    </dgm:pt>
    <dgm:pt modelId="{3E4C058D-B291-4A33-975A-1ABAA88519A7}" type="pres">
      <dgm:prSet presAssocID="{41EAEA29-2F36-43AE-8783-4C6490FF1B06}" presName="compChildNode" presStyleCnt="0"/>
      <dgm:spPr/>
    </dgm:pt>
    <dgm:pt modelId="{D4068632-ADAA-4FB9-B95D-C3F8B5D42D46}" type="pres">
      <dgm:prSet presAssocID="{41EAEA29-2F36-43AE-8783-4C6490FF1B06}" presName="theInnerList" presStyleCnt="0"/>
      <dgm:spPr/>
    </dgm:pt>
    <dgm:pt modelId="{2A4BC0D5-729F-486B-96B2-DD736782A258}" type="pres">
      <dgm:prSet presAssocID="{1829D005-7552-4D89-ACBD-28245B2E1C0D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7360-B5B5-4930-AE42-DC5E970EA374}" type="pres">
      <dgm:prSet presAssocID="{1829D005-7552-4D89-ACBD-28245B2E1C0D}" presName="aSpace2" presStyleCnt="0"/>
      <dgm:spPr/>
    </dgm:pt>
    <dgm:pt modelId="{2F9500E2-52B7-4D4B-8C8D-7698A847F69F}" type="pres">
      <dgm:prSet presAssocID="{E48A414A-E0F7-4D7B-B02A-BD993E43A3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71B46F-45AC-4AE5-AB30-74B1C9B5BD02}" srcId="{2CD5B3F2-2D39-4DFB-83A5-3DC38EB813F5}" destId="{41C3AA7A-3F45-450F-B82E-8C0A4C681511}" srcOrd="0" destOrd="0" parTransId="{36FA0903-510C-4E6F-8B4B-2CDA8CF50691}" sibTransId="{AA35B51C-8E52-4103-82D9-8E4924C3D691}"/>
    <dgm:cxn modelId="{316B318A-617B-476D-984C-B8E59611C8C5}" type="presOf" srcId="{41C3AA7A-3F45-450F-B82E-8C0A4C681511}" destId="{282D08B3-98DA-45D1-BF5A-0B0B84440F41}" srcOrd="0" destOrd="0" presId="urn:microsoft.com/office/officeart/2005/8/layout/lProcess2"/>
    <dgm:cxn modelId="{E6235DF7-B1B5-4EC7-8059-4446BEC67410}" srcId="{2CD5B3F2-2D39-4DFB-83A5-3DC38EB813F5}" destId="{3D5C59A3-CCEB-45D9-A84E-D1A2732599D5}" srcOrd="1" destOrd="0" parTransId="{070CCB8B-5B6A-414D-8BA9-BAADBF9B3C2D}" sibTransId="{BC9742AB-64EC-4907-A878-F60E63406B3A}"/>
    <dgm:cxn modelId="{15361474-BE01-4DA9-9866-D4BC90D6B323}" type="presOf" srcId="{D4AE63A9-A96B-42E2-A879-CBE1CC3BDFD4}" destId="{39CEDB88-F63C-4977-B1C2-944FC70CCB82}" srcOrd="0" destOrd="0" presId="urn:microsoft.com/office/officeart/2005/8/layout/lProcess2"/>
    <dgm:cxn modelId="{B45DB649-8F6A-43C3-B7BE-0BD62D816734}" type="presOf" srcId="{2CD5B3F2-2D39-4DFB-83A5-3DC38EB813F5}" destId="{6B9C5FAB-EC7F-46DB-BE64-8E16C74708C8}" srcOrd="0" destOrd="0" presId="urn:microsoft.com/office/officeart/2005/8/layout/lProcess2"/>
    <dgm:cxn modelId="{0B154AB4-BF25-46B8-8EC9-3B08A40968ED}" srcId="{2CD5B3F2-2D39-4DFB-83A5-3DC38EB813F5}" destId="{41EAEA29-2F36-43AE-8783-4C6490FF1B06}" srcOrd="2" destOrd="0" parTransId="{1EF08E07-347F-434B-A528-9542AB7BB80B}" sibTransId="{3A16F0CD-D95C-4DFB-B262-38D0C3E43528}"/>
    <dgm:cxn modelId="{3FB1E339-F888-45DA-A4A5-E4634A085D5E}" srcId="{3D5C59A3-CCEB-45D9-A84E-D1A2732599D5}" destId="{D1934226-9676-4F7C-A72B-984411B67798}" srcOrd="1" destOrd="0" parTransId="{54068F43-EAE6-4C81-B346-36DAE6F25F32}" sibTransId="{119F10E8-E489-401A-948D-C0167EEEA00A}"/>
    <dgm:cxn modelId="{A9D78E09-10BD-431E-8D46-943FB97BF5C2}" type="presOf" srcId="{41EAEA29-2F36-43AE-8783-4C6490FF1B06}" destId="{5E0AFA28-6FF0-4BA6-AA48-514E2B7AD63B}" srcOrd="1" destOrd="0" presId="urn:microsoft.com/office/officeart/2005/8/layout/lProcess2"/>
    <dgm:cxn modelId="{254C10E3-0A8A-449A-8131-50B15BA6B241}" type="presOf" srcId="{41C3AA7A-3F45-450F-B82E-8C0A4C681511}" destId="{D434A54C-5486-4375-BCC9-DAEE6C67D1F0}" srcOrd="1" destOrd="0" presId="urn:microsoft.com/office/officeart/2005/8/layout/lProcess2"/>
    <dgm:cxn modelId="{5A96A7F1-06D8-4C84-A53F-79230E8760D9}" type="presOf" srcId="{1829D005-7552-4D89-ACBD-28245B2E1C0D}" destId="{2A4BC0D5-729F-486B-96B2-DD736782A258}" srcOrd="0" destOrd="0" presId="urn:microsoft.com/office/officeart/2005/8/layout/lProcess2"/>
    <dgm:cxn modelId="{28AA4E19-DC70-44F6-A128-0E627D849042}" srcId="{41EAEA29-2F36-43AE-8783-4C6490FF1B06}" destId="{1829D005-7552-4D89-ACBD-28245B2E1C0D}" srcOrd="0" destOrd="0" parTransId="{7893129E-DAF3-4CB7-AD29-5EDCD7814CBF}" sibTransId="{7F6EB6C7-5B9D-4BD4-8A2C-300526389F2F}"/>
    <dgm:cxn modelId="{51B7A26B-17D0-438B-822C-4E4C73E7D093}" type="presOf" srcId="{E48A414A-E0F7-4D7B-B02A-BD993E43A3AA}" destId="{2F9500E2-52B7-4D4B-8C8D-7698A847F69F}" srcOrd="0" destOrd="0" presId="urn:microsoft.com/office/officeart/2005/8/layout/lProcess2"/>
    <dgm:cxn modelId="{91D2B264-16DC-4D1F-B2DC-00F54B4AFE89}" srcId="{3D5C59A3-CCEB-45D9-A84E-D1A2732599D5}" destId="{42BFE8ED-3B64-484D-9453-1035B022DA4D}" srcOrd="0" destOrd="0" parTransId="{6167A1BD-F655-456B-B430-89C13D7C07B3}" sibTransId="{0B97A893-1128-46E3-A981-88CCC323048B}"/>
    <dgm:cxn modelId="{22228C2D-DA7D-4EFB-B96A-FF3E609FBE74}" type="presOf" srcId="{3D5C59A3-CCEB-45D9-A84E-D1A2732599D5}" destId="{B5B8062A-D13A-4E80-86B6-EB32735235EB}" srcOrd="1" destOrd="0" presId="urn:microsoft.com/office/officeart/2005/8/layout/lProcess2"/>
    <dgm:cxn modelId="{A7F93530-851A-4C88-BE1C-EACDDFAE5F64}" type="presOf" srcId="{D1934226-9676-4F7C-A72B-984411B67798}" destId="{64D92CA2-59A7-4B1F-BDB5-D65B8A030AA0}" srcOrd="0" destOrd="0" presId="urn:microsoft.com/office/officeart/2005/8/layout/lProcess2"/>
    <dgm:cxn modelId="{D2A7774B-020B-4909-B9FC-3B3040D9CCB4}" type="presOf" srcId="{3D5C59A3-CCEB-45D9-A84E-D1A2732599D5}" destId="{0532C221-0754-499D-B399-3666279A7571}" srcOrd="0" destOrd="0" presId="urn:microsoft.com/office/officeart/2005/8/layout/lProcess2"/>
    <dgm:cxn modelId="{E91F8028-5C8D-4D69-BE44-C8AD9AEF89F1}" srcId="{41C3AA7A-3F45-450F-B82E-8C0A4C681511}" destId="{EA55CE57-4D24-45F4-AE0C-4471BB9639A3}" srcOrd="0" destOrd="0" parTransId="{2141D6A7-3B03-4A17-86DE-FE403530592D}" sibTransId="{DCA8F67D-5C1F-413D-890F-8CCE36E10212}"/>
    <dgm:cxn modelId="{44CE2D11-CC51-418D-BA9E-C0C24D354418}" srcId="{41EAEA29-2F36-43AE-8783-4C6490FF1B06}" destId="{E48A414A-E0F7-4D7B-B02A-BD993E43A3AA}" srcOrd="1" destOrd="0" parTransId="{64303F46-A2A3-42BE-8E71-4B232B2570D5}" sibTransId="{295149BF-0935-4EBB-A547-ACC78B379F6E}"/>
    <dgm:cxn modelId="{C46EA785-69AF-4A81-AD89-5263E363C17B}" srcId="{41C3AA7A-3F45-450F-B82E-8C0A4C681511}" destId="{D4AE63A9-A96B-42E2-A879-CBE1CC3BDFD4}" srcOrd="1" destOrd="0" parTransId="{9D6F0B67-2DCF-4CE5-AB8A-D33D653B46CD}" sibTransId="{C5176228-B7DD-4E43-A454-82BD197A2967}"/>
    <dgm:cxn modelId="{0FAA33FC-9290-468E-A910-CF1A59B25D00}" type="presOf" srcId="{41EAEA29-2F36-43AE-8783-4C6490FF1B06}" destId="{6123CE19-7BF8-46E1-899B-34C4419D2550}" srcOrd="0" destOrd="0" presId="urn:microsoft.com/office/officeart/2005/8/layout/lProcess2"/>
    <dgm:cxn modelId="{F955CD38-F7E6-44C5-8D2A-8351AA1491EF}" type="presOf" srcId="{42BFE8ED-3B64-484D-9453-1035B022DA4D}" destId="{1BE8131C-4FEE-48B3-B29F-EA1C71E8CAE4}" srcOrd="0" destOrd="0" presId="urn:microsoft.com/office/officeart/2005/8/layout/lProcess2"/>
    <dgm:cxn modelId="{6FDD48A8-D2E0-4530-BC31-CD7ED70FC40A}" type="presOf" srcId="{EA55CE57-4D24-45F4-AE0C-4471BB9639A3}" destId="{A42C0450-385B-4AF8-A73E-3277DBC99737}" srcOrd="0" destOrd="0" presId="urn:microsoft.com/office/officeart/2005/8/layout/lProcess2"/>
    <dgm:cxn modelId="{A96F24BB-61B8-4B16-A059-A65C49A49088}" type="presParOf" srcId="{6B9C5FAB-EC7F-46DB-BE64-8E16C74708C8}" destId="{BC3F8C70-0C97-4D52-8FAA-1EB3990CC8C1}" srcOrd="0" destOrd="0" presId="urn:microsoft.com/office/officeart/2005/8/layout/lProcess2"/>
    <dgm:cxn modelId="{1BC0A309-C3C9-47BC-8C57-E8AB0916F35E}" type="presParOf" srcId="{BC3F8C70-0C97-4D52-8FAA-1EB3990CC8C1}" destId="{282D08B3-98DA-45D1-BF5A-0B0B84440F41}" srcOrd="0" destOrd="0" presId="urn:microsoft.com/office/officeart/2005/8/layout/lProcess2"/>
    <dgm:cxn modelId="{327B060C-16A1-4822-924D-72A8F7E43C7F}" type="presParOf" srcId="{BC3F8C70-0C97-4D52-8FAA-1EB3990CC8C1}" destId="{D434A54C-5486-4375-BCC9-DAEE6C67D1F0}" srcOrd="1" destOrd="0" presId="urn:microsoft.com/office/officeart/2005/8/layout/lProcess2"/>
    <dgm:cxn modelId="{78430C06-320D-427F-9AFD-DA7859CEBB4E}" type="presParOf" srcId="{BC3F8C70-0C97-4D52-8FAA-1EB3990CC8C1}" destId="{ED40DF89-B60A-41FC-83F8-BC4E6DDF36CF}" srcOrd="2" destOrd="0" presId="urn:microsoft.com/office/officeart/2005/8/layout/lProcess2"/>
    <dgm:cxn modelId="{DDF21014-5B71-4A98-843B-35D4631FAB98}" type="presParOf" srcId="{ED40DF89-B60A-41FC-83F8-BC4E6DDF36CF}" destId="{9EC4342F-085F-490A-A6F5-E609544325B5}" srcOrd="0" destOrd="0" presId="urn:microsoft.com/office/officeart/2005/8/layout/lProcess2"/>
    <dgm:cxn modelId="{B34DF5D8-5F8E-41C1-8239-2672BF26DE17}" type="presParOf" srcId="{9EC4342F-085F-490A-A6F5-E609544325B5}" destId="{A42C0450-385B-4AF8-A73E-3277DBC99737}" srcOrd="0" destOrd="0" presId="urn:microsoft.com/office/officeart/2005/8/layout/lProcess2"/>
    <dgm:cxn modelId="{C9F73F4D-2FA3-464E-B170-4BB75CCAF465}" type="presParOf" srcId="{9EC4342F-085F-490A-A6F5-E609544325B5}" destId="{5B10063C-187E-4FDB-96CE-AE28D1A2FC8B}" srcOrd="1" destOrd="0" presId="urn:microsoft.com/office/officeart/2005/8/layout/lProcess2"/>
    <dgm:cxn modelId="{EC3B083C-4206-47B6-86A3-237915FD5410}" type="presParOf" srcId="{9EC4342F-085F-490A-A6F5-E609544325B5}" destId="{39CEDB88-F63C-4977-B1C2-944FC70CCB82}" srcOrd="2" destOrd="0" presId="urn:microsoft.com/office/officeart/2005/8/layout/lProcess2"/>
    <dgm:cxn modelId="{22886150-F26F-4965-AD00-C241F97F66B6}" type="presParOf" srcId="{6B9C5FAB-EC7F-46DB-BE64-8E16C74708C8}" destId="{27958FCF-DF6C-4900-8DFE-6147C0A9DEDB}" srcOrd="1" destOrd="0" presId="urn:microsoft.com/office/officeart/2005/8/layout/lProcess2"/>
    <dgm:cxn modelId="{94B6E3BC-6A97-4A96-925C-1C98D5A19E7D}" type="presParOf" srcId="{6B9C5FAB-EC7F-46DB-BE64-8E16C74708C8}" destId="{EC2E12C9-E518-4AEA-983B-244A3582F7BB}" srcOrd="2" destOrd="0" presId="urn:microsoft.com/office/officeart/2005/8/layout/lProcess2"/>
    <dgm:cxn modelId="{3DC40F1F-B654-4356-8577-64E020FC9C39}" type="presParOf" srcId="{EC2E12C9-E518-4AEA-983B-244A3582F7BB}" destId="{0532C221-0754-499D-B399-3666279A7571}" srcOrd="0" destOrd="0" presId="urn:microsoft.com/office/officeart/2005/8/layout/lProcess2"/>
    <dgm:cxn modelId="{FD9229E4-FCDD-4F2C-B679-09DC1ECBA4FA}" type="presParOf" srcId="{EC2E12C9-E518-4AEA-983B-244A3582F7BB}" destId="{B5B8062A-D13A-4E80-86B6-EB32735235EB}" srcOrd="1" destOrd="0" presId="urn:microsoft.com/office/officeart/2005/8/layout/lProcess2"/>
    <dgm:cxn modelId="{0641D355-68A4-4613-B744-BA964EE696A5}" type="presParOf" srcId="{EC2E12C9-E518-4AEA-983B-244A3582F7BB}" destId="{EDD339AC-D401-475F-8C13-286D34039FA7}" srcOrd="2" destOrd="0" presId="urn:microsoft.com/office/officeart/2005/8/layout/lProcess2"/>
    <dgm:cxn modelId="{6293CDD5-3350-4600-AA28-DE678A9D2DA6}" type="presParOf" srcId="{EDD339AC-D401-475F-8C13-286D34039FA7}" destId="{3EB9D557-6BE9-4634-AB0C-5CC061979409}" srcOrd="0" destOrd="0" presId="urn:microsoft.com/office/officeart/2005/8/layout/lProcess2"/>
    <dgm:cxn modelId="{23C10FDA-9282-4D25-8D45-ECF5917B4B46}" type="presParOf" srcId="{3EB9D557-6BE9-4634-AB0C-5CC061979409}" destId="{1BE8131C-4FEE-48B3-B29F-EA1C71E8CAE4}" srcOrd="0" destOrd="0" presId="urn:microsoft.com/office/officeart/2005/8/layout/lProcess2"/>
    <dgm:cxn modelId="{CF753468-3776-40DF-AA2F-BA043C2ACFCA}" type="presParOf" srcId="{3EB9D557-6BE9-4634-AB0C-5CC061979409}" destId="{DC140DAA-528C-4258-8D3D-B60A45DC2A8F}" srcOrd="1" destOrd="0" presId="urn:microsoft.com/office/officeart/2005/8/layout/lProcess2"/>
    <dgm:cxn modelId="{F6E1E6BD-D35E-4A97-8866-379711E1106C}" type="presParOf" srcId="{3EB9D557-6BE9-4634-AB0C-5CC061979409}" destId="{64D92CA2-59A7-4B1F-BDB5-D65B8A030AA0}" srcOrd="2" destOrd="0" presId="urn:microsoft.com/office/officeart/2005/8/layout/lProcess2"/>
    <dgm:cxn modelId="{D7176E1C-3FFC-4C91-B479-133E7AFBBA18}" type="presParOf" srcId="{6B9C5FAB-EC7F-46DB-BE64-8E16C74708C8}" destId="{2C4375B3-FC1A-4A4D-BC5C-CAC4DE2BD4AF}" srcOrd="3" destOrd="0" presId="urn:microsoft.com/office/officeart/2005/8/layout/lProcess2"/>
    <dgm:cxn modelId="{DBD2519C-1161-4D9D-8B50-F0DAEC0931B7}" type="presParOf" srcId="{6B9C5FAB-EC7F-46DB-BE64-8E16C74708C8}" destId="{E6AFC950-A8F9-47D3-81A1-A53F4D132489}" srcOrd="4" destOrd="0" presId="urn:microsoft.com/office/officeart/2005/8/layout/lProcess2"/>
    <dgm:cxn modelId="{542249F4-C772-4B3C-94A0-EC6953FD0C45}" type="presParOf" srcId="{E6AFC950-A8F9-47D3-81A1-A53F4D132489}" destId="{6123CE19-7BF8-46E1-899B-34C4419D2550}" srcOrd="0" destOrd="0" presId="urn:microsoft.com/office/officeart/2005/8/layout/lProcess2"/>
    <dgm:cxn modelId="{102790D0-A9C4-48B8-9050-692B8DA334B2}" type="presParOf" srcId="{E6AFC950-A8F9-47D3-81A1-A53F4D132489}" destId="{5E0AFA28-6FF0-4BA6-AA48-514E2B7AD63B}" srcOrd="1" destOrd="0" presId="urn:microsoft.com/office/officeart/2005/8/layout/lProcess2"/>
    <dgm:cxn modelId="{421E7E9F-31DE-4880-A1D8-8A8A28738BC3}" type="presParOf" srcId="{E6AFC950-A8F9-47D3-81A1-A53F4D132489}" destId="{3E4C058D-B291-4A33-975A-1ABAA88519A7}" srcOrd="2" destOrd="0" presId="urn:microsoft.com/office/officeart/2005/8/layout/lProcess2"/>
    <dgm:cxn modelId="{C551C638-DE80-4872-9586-C6D640214AEC}" type="presParOf" srcId="{3E4C058D-B291-4A33-975A-1ABAA88519A7}" destId="{D4068632-ADAA-4FB9-B95D-C3F8B5D42D46}" srcOrd="0" destOrd="0" presId="urn:microsoft.com/office/officeart/2005/8/layout/lProcess2"/>
    <dgm:cxn modelId="{A040D3B5-6202-462E-BF9D-4D4B3673036F}" type="presParOf" srcId="{D4068632-ADAA-4FB9-B95D-C3F8B5D42D46}" destId="{2A4BC0D5-729F-486B-96B2-DD736782A258}" srcOrd="0" destOrd="0" presId="urn:microsoft.com/office/officeart/2005/8/layout/lProcess2"/>
    <dgm:cxn modelId="{FBC60312-18BC-4C51-8F0C-80F96611925D}" type="presParOf" srcId="{D4068632-ADAA-4FB9-B95D-C3F8B5D42D46}" destId="{F90D7360-B5B5-4930-AE42-DC5E970EA374}" srcOrd="1" destOrd="0" presId="urn:microsoft.com/office/officeart/2005/8/layout/lProcess2"/>
    <dgm:cxn modelId="{0DE7CE8D-63ED-42D9-8EC1-E26E2AD8A0F4}" type="presParOf" srcId="{D4068632-ADAA-4FB9-B95D-C3F8B5D42D46}" destId="{2F9500E2-52B7-4D4B-8C8D-7698A847F69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F783C-9AD5-490B-85BF-F53CDC20737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CCAB64F7-E3D3-49C7-A409-34BF1D92AD2F}">
      <dgm:prSet phldrT="[Text]"/>
      <dgm:spPr/>
      <dgm:t>
        <a:bodyPr/>
        <a:lstStyle/>
        <a:p>
          <a:r>
            <a:rPr lang="en-US" dirty="0" smtClean="0"/>
            <a:t>31 </a:t>
          </a:r>
          <a:r>
            <a:rPr lang="id-ID" dirty="0" smtClean="0"/>
            <a:t>Agustus</a:t>
          </a:r>
        </a:p>
      </dgm:t>
    </dgm:pt>
    <dgm:pt modelId="{F6C53D80-1C80-4C6D-9BA6-DC84B8A212AF}" type="parTrans" cxnId="{DE2ABBB5-4FC1-49CB-86CD-0AA29CE5D87E}">
      <dgm:prSet/>
      <dgm:spPr/>
      <dgm:t>
        <a:bodyPr/>
        <a:lstStyle/>
        <a:p>
          <a:endParaRPr lang="id-ID"/>
        </a:p>
      </dgm:t>
    </dgm:pt>
    <dgm:pt modelId="{D54ED7F5-5D1F-4FAB-B440-BB45EA4E7370}" type="sibTrans" cxnId="{DE2ABBB5-4FC1-49CB-86CD-0AA29CE5D87E}">
      <dgm:prSet/>
      <dgm:spPr/>
      <dgm:t>
        <a:bodyPr/>
        <a:lstStyle/>
        <a:p>
          <a:endParaRPr lang="id-ID"/>
        </a:p>
      </dgm:t>
    </dgm:pt>
    <dgm:pt modelId="{A3EA3072-080A-4566-8822-408A58E428CC}">
      <dgm:prSet phldrT="[Text]"/>
      <dgm:spPr/>
      <dgm:t>
        <a:bodyPr/>
        <a:lstStyle/>
        <a:p>
          <a:r>
            <a:rPr lang="id-ID" smtClean="0"/>
            <a:t>1            Sept</a:t>
          </a:r>
          <a:endParaRPr lang="id-ID" dirty="0"/>
        </a:p>
      </dgm:t>
    </dgm:pt>
    <dgm:pt modelId="{309678BA-2B20-45A6-AAB9-1E3BA4FA9E80}" type="parTrans" cxnId="{5AD5F30F-7E2A-49EA-B335-F1704E75D40C}">
      <dgm:prSet/>
      <dgm:spPr/>
      <dgm:t>
        <a:bodyPr/>
        <a:lstStyle/>
        <a:p>
          <a:endParaRPr lang="id-ID"/>
        </a:p>
      </dgm:t>
    </dgm:pt>
    <dgm:pt modelId="{D2293149-04C7-4201-A871-FD44BF79CF34}" type="sibTrans" cxnId="{5AD5F30F-7E2A-49EA-B335-F1704E75D40C}">
      <dgm:prSet/>
      <dgm:spPr/>
      <dgm:t>
        <a:bodyPr/>
        <a:lstStyle/>
        <a:p>
          <a:endParaRPr lang="id-ID"/>
        </a:p>
      </dgm:t>
    </dgm:pt>
    <dgm:pt modelId="{9A507401-89F1-497A-9B81-65FF7E986C4D}">
      <dgm:prSet phldrT="[Text]"/>
      <dgm:spPr/>
      <dgm:t>
        <a:bodyPr/>
        <a:lstStyle/>
        <a:p>
          <a:r>
            <a:rPr lang="en-US" dirty="0" smtClean="0"/>
            <a:t>19</a:t>
          </a:r>
          <a:r>
            <a:rPr lang="id-ID" dirty="0" smtClean="0"/>
            <a:t> </a:t>
          </a:r>
          <a:r>
            <a:rPr lang="en-US" dirty="0" err="1" smtClean="0"/>
            <a:t>Agust</a:t>
          </a:r>
          <a:endParaRPr lang="id-ID" dirty="0"/>
        </a:p>
      </dgm:t>
    </dgm:pt>
    <dgm:pt modelId="{3BA5FE25-BBA9-4C5C-9DD9-26D0E3FE2E8D}" type="parTrans" cxnId="{20D59930-D777-4FE4-AD79-869B08E3E5D4}">
      <dgm:prSet/>
      <dgm:spPr/>
      <dgm:t>
        <a:bodyPr/>
        <a:lstStyle/>
        <a:p>
          <a:endParaRPr lang="id-ID"/>
        </a:p>
      </dgm:t>
    </dgm:pt>
    <dgm:pt modelId="{6B5E2B0A-993A-4E70-B5B2-60151B369701}" type="sibTrans" cxnId="{20D59930-D777-4FE4-AD79-869B08E3E5D4}">
      <dgm:prSet/>
      <dgm:spPr/>
      <dgm:t>
        <a:bodyPr/>
        <a:lstStyle/>
        <a:p>
          <a:endParaRPr lang="id-ID"/>
        </a:p>
      </dgm:t>
    </dgm:pt>
    <dgm:pt modelId="{B6E762D6-9FB3-4EA0-A410-1B149D9925E9}">
      <dgm:prSet phldrT="[Text]"/>
      <dgm:spPr/>
      <dgm:t>
        <a:bodyPr/>
        <a:lstStyle/>
        <a:p>
          <a:r>
            <a:rPr lang="en-US" dirty="0" smtClean="0"/>
            <a:t>19    Sept</a:t>
          </a:r>
          <a:endParaRPr lang="id-ID" dirty="0"/>
        </a:p>
      </dgm:t>
    </dgm:pt>
    <dgm:pt modelId="{9BDAE4FB-A44F-4891-8EDF-7B2029B27412}" type="parTrans" cxnId="{50DF39E5-256F-42B2-B5D1-72DB27E96F64}">
      <dgm:prSet/>
      <dgm:spPr/>
      <dgm:t>
        <a:bodyPr/>
        <a:lstStyle/>
        <a:p>
          <a:endParaRPr lang="id-ID"/>
        </a:p>
      </dgm:t>
    </dgm:pt>
    <dgm:pt modelId="{D0D79A1C-EDF1-4CFB-BC48-85CF2BE67918}" type="sibTrans" cxnId="{50DF39E5-256F-42B2-B5D1-72DB27E96F64}">
      <dgm:prSet/>
      <dgm:spPr/>
      <dgm:t>
        <a:bodyPr/>
        <a:lstStyle/>
        <a:p>
          <a:endParaRPr lang="id-ID"/>
        </a:p>
      </dgm:t>
    </dgm:pt>
    <dgm:pt modelId="{E32189A4-23A2-4DF5-A9B2-8AFA3B1ED117}">
      <dgm:prSet phldrT="[Text]"/>
      <dgm:spPr/>
      <dgm:t>
        <a:bodyPr/>
        <a:lstStyle/>
        <a:p>
          <a:r>
            <a:rPr lang="en-US" dirty="0" smtClean="0"/>
            <a:t>19 &amp; 20</a:t>
          </a:r>
          <a:r>
            <a:rPr lang="id-ID" dirty="0" smtClean="0"/>
            <a:t> </a:t>
          </a:r>
          <a:r>
            <a:rPr lang="en-US" dirty="0" err="1" smtClean="0"/>
            <a:t>Okt</a:t>
          </a:r>
          <a:endParaRPr lang="id-ID" dirty="0"/>
        </a:p>
      </dgm:t>
    </dgm:pt>
    <dgm:pt modelId="{D98E4A46-C068-41AF-B442-1359AAAC4E20}" type="parTrans" cxnId="{BB60733C-CC55-4871-935E-9C5A3306FBFD}">
      <dgm:prSet/>
      <dgm:spPr/>
      <dgm:t>
        <a:bodyPr/>
        <a:lstStyle/>
        <a:p>
          <a:endParaRPr lang="id-ID"/>
        </a:p>
      </dgm:t>
    </dgm:pt>
    <dgm:pt modelId="{FA0228AE-74E3-4A8C-9660-2E3BAF7790BF}" type="sibTrans" cxnId="{BB60733C-CC55-4871-935E-9C5A3306FBFD}">
      <dgm:prSet/>
      <dgm:spPr/>
      <dgm:t>
        <a:bodyPr/>
        <a:lstStyle/>
        <a:p>
          <a:endParaRPr lang="id-ID"/>
        </a:p>
      </dgm:t>
    </dgm:pt>
    <dgm:pt modelId="{EA1A5295-C5AF-4DBD-9FA6-77AAEAEDF17F}" type="pres">
      <dgm:prSet presAssocID="{E2EF783C-9AD5-490B-85BF-F53CDC207370}" presName="Name0" presStyleCnt="0">
        <dgm:presLayoutVars>
          <dgm:dir/>
          <dgm:animLvl val="lvl"/>
          <dgm:resizeHandles val="exact"/>
        </dgm:presLayoutVars>
      </dgm:prSet>
      <dgm:spPr/>
    </dgm:pt>
    <dgm:pt modelId="{C58543CC-CED3-4E18-8064-D6990F5B269C}" type="pres">
      <dgm:prSet presAssocID="{CCAB64F7-E3D3-49C7-A409-34BF1D92AD2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70540D-F5CD-42A8-83EF-F0D31B489E80}" type="pres">
      <dgm:prSet presAssocID="{D54ED7F5-5D1F-4FAB-B440-BB45EA4E7370}" presName="parTxOnlySpace" presStyleCnt="0"/>
      <dgm:spPr/>
    </dgm:pt>
    <dgm:pt modelId="{D664FFD2-38F1-4031-A727-C6A1782F538A}" type="pres">
      <dgm:prSet presAssocID="{A3EA3072-080A-4566-8822-408A58E428C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425B12-06B1-462E-80FC-86C11185DFA9}" type="pres">
      <dgm:prSet presAssocID="{D2293149-04C7-4201-A871-FD44BF79CF34}" presName="parTxOnlySpace" presStyleCnt="0"/>
      <dgm:spPr/>
    </dgm:pt>
    <dgm:pt modelId="{D057037D-CED0-40B0-ACE6-486E1ECF52E9}" type="pres">
      <dgm:prSet presAssocID="{9A507401-89F1-497A-9B81-65FF7E986C4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AA7B6C-65C0-48C1-A8BD-182ED73F581D}" type="pres">
      <dgm:prSet presAssocID="{6B5E2B0A-993A-4E70-B5B2-60151B369701}" presName="parTxOnlySpace" presStyleCnt="0"/>
      <dgm:spPr/>
    </dgm:pt>
    <dgm:pt modelId="{3EF0C9DD-C4CF-42DB-BF12-DC85909F55D9}" type="pres">
      <dgm:prSet presAssocID="{B6E762D6-9FB3-4EA0-A410-1B149D9925E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275B4B-E9E6-49CA-B1A0-87003541FA4D}" type="pres">
      <dgm:prSet presAssocID="{D0D79A1C-EDF1-4CFB-BC48-85CF2BE67918}" presName="parTxOnlySpace" presStyleCnt="0"/>
      <dgm:spPr/>
    </dgm:pt>
    <dgm:pt modelId="{5396F4B0-6CFE-4248-997C-37755B65AAE6}" type="pres">
      <dgm:prSet presAssocID="{E32189A4-23A2-4DF5-A9B2-8AFA3B1ED11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E2ABBB5-4FC1-49CB-86CD-0AA29CE5D87E}" srcId="{E2EF783C-9AD5-490B-85BF-F53CDC207370}" destId="{CCAB64F7-E3D3-49C7-A409-34BF1D92AD2F}" srcOrd="0" destOrd="0" parTransId="{F6C53D80-1C80-4C6D-9BA6-DC84B8A212AF}" sibTransId="{D54ED7F5-5D1F-4FAB-B440-BB45EA4E7370}"/>
    <dgm:cxn modelId="{5AD5F30F-7E2A-49EA-B335-F1704E75D40C}" srcId="{E2EF783C-9AD5-490B-85BF-F53CDC207370}" destId="{A3EA3072-080A-4566-8822-408A58E428CC}" srcOrd="1" destOrd="0" parTransId="{309678BA-2B20-45A6-AAB9-1E3BA4FA9E80}" sibTransId="{D2293149-04C7-4201-A871-FD44BF79CF34}"/>
    <dgm:cxn modelId="{8F277A7A-2EF0-4F6D-9045-5C1D043B59F8}" type="presOf" srcId="{E32189A4-23A2-4DF5-A9B2-8AFA3B1ED117}" destId="{5396F4B0-6CFE-4248-997C-37755B65AAE6}" srcOrd="0" destOrd="0" presId="urn:microsoft.com/office/officeart/2005/8/layout/chevron1"/>
    <dgm:cxn modelId="{BB60733C-CC55-4871-935E-9C5A3306FBFD}" srcId="{E2EF783C-9AD5-490B-85BF-F53CDC207370}" destId="{E32189A4-23A2-4DF5-A9B2-8AFA3B1ED117}" srcOrd="4" destOrd="0" parTransId="{D98E4A46-C068-41AF-B442-1359AAAC4E20}" sibTransId="{FA0228AE-74E3-4A8C-9660-2E3BAF7790BF}"/>
    <dgm:cxn modelId="{76C22629-9F8B-458E-96A5-89C6349212E0}" type="presOf" srcId="{B6E762D6-9FB3-4EA0-A410-1B149D9925E9}" destId="{3EF0C9DD-C4CF-42DB-BF12-DC85909F55D9}" srcOrd="0" destOrd="0" presId="urn:microsoft.com/office/officeart/2005/8/layout/chevron1"/>
    <dgm:cxn modelId="{6F5036DA-D7A2-462C-BDA9-7844C7C1BC91}" type="presOf" srcId="{E2EF783C-9AD5-490B-85BF-F53CDC207370}" destId="{EA1A5295-C5AF-4DBD-9FA6-77AAEAEDF17F}" srcOrd="0" destOrd="0" presId="urn:microsoft.com/office/officeart/2005/8/layout/chevron1"/>
    <dgm:cxn modelId="{AE27F167-5F3A-4ECE-AD42-864E4883E686}" type="presOf" srcId="{9A507401-89F1-497A-9B81-65FF7E986C4D}" destId="{D057037D-CED0-40B0-ACE6-486E1ECF52E9}" srcOrd="0" destOrd="0" presId="urn:microsoft.com/office/officeart/2005/8/layout/chevron1"/>
    <dgm:cxn modelId="{50DF39E5-256F-42B2-B5D1-72DB27E96F64}" srcId="{E2EF783C-9AD5-490B-85BF-F53CDC207370}" destId="{B6E762D6-9FB3-4EA0-A410-1B149D9925E9}" srcOrd="3" destOrd="0" parTransId="{9BDAE4FB-A44F-4891-8EDF-7B2029B27412}" sibTransId="{D0D79A1C-EDF1-4CFB-BC48-85CF2BE67918}"/>
    <dgm:cxn modelId="{DF6E38EE-F407-41B8-BFBC-46BBE4675D13}" type="presOf" srcId="{A3EA3072-080A-4566-8822-408A58E428CC}" destId="{D664FFD2-38F1-4031-A727-C6A1782F538A}" srcOrd="0" destOrd="0" presId="urn:microsoft.com/office/officeart/2005/8/layout/chevron1"/>
    <dgm:cxn modelId="{85CD3803-7C8F-454F-BDC8-B1BBD20227FC}" type="presOf" srcId="{CCAB64F7-E3D3-49C7-A409-34BF1D92AD2F}" destId="{C58543CC-CED3-4E18-8064-D6990F5B269C}" srcOrd="0" destOrd="0" presId="urn:microsoft.com/office/officeart/2005/8/layout/chevron1"/>
    <dgm:cxn modelId="{20D59930-D777-4FE4-AD79-869B08E3E5D4}" srcId="{E2EF783C-9AD5-490B-85BF-F53CDC207370}" destId="{9A507401-89F1-497A-9B81-65FF7E986C4D}" srcOrd="2" destOrd="0" parTransId="{3BA5FE25-BBA9-4C5C-9DD9-26D0E3FE2E8D}" sibTransId="{6B5E2B0A-993A-4E70-B5B2-60151B369701}"/>
    <dgm:cxn modelId="{B0B5C919-0AEF-412A-B00B-86CC6E966CC1}" type="presParOf" srcId="{EA1A5295-C5AF-4DBD-9FA6-77AAEAEDF17F}" destId="{C58543CC-CED3-4E18-8064-D6990F5B269C}" srcOrd="0" destOrd="0" presId="urn:microsoft.com/office/officeart/2005/8/layout/chevron1"/>
    <dgm:cxn modelId="{2A13DD7D-259D-49D7-8161-B5018BCA468A}" type="presParOf" srcId="{EA1A5295-C5AF-4DBD-9FA6-77AAEAEDF17F}" destId="{D870540D-F5CD-42A8-83EF-F0D31B489E80}" srcOrd="1" destOrd="0" presId="urn:microsoft.com/office/officeart/2005/8/layout/chevron1"/>
    <dgm:cxn modelId="{B82D0D29-FBFA-43BF-B02A-E32553DD54FC}" type="presParOf" srcId="{EA1A5295-C5AF-4DBD-9FA6-77AAEAEDF17F}" destId="{D664FFD2-38F1-4031-A727-C6A1782F538A}" srcOrd="2" destOrd="0" presId="urn:microsoft.com/office/officeart/2005/8/layout/chevron1"/>
    <dgm:cxn modelId="{3C647F21-68BC-4D08-B340-E5026DEB0F93}" type="presParOf" srcId="{EA1A5295-C5AF-4DBD-9FA6-77AAEAEDF17F}" destId="{E4425B12-06B1-462E-80FC-86C11185DFA9}" srcOrd="3" destOrd="0" presId="urn:microsoft.com/office/officeart/2005/8/layout/chevron1"/>
    <dgm:cxn modelId="{257C8844-91A7-40B0-8D10-3FF35852CE62}" type="presParOf" srcId="{EA1A5295-C5AF-4DBD-9FA6-77AAEAEDF17F}" destId="{D057037D-CED0-40B0-ACE6-486E1ECF52E9}" srcOrd="4" destOrd="0" presId="urn:microsoft.com/office/officeart/2005/8/layout/chevron1"/>
    <dgm:cxn modelId="{901156E0-18CC-4BEE-9FBB-4D6729EEE0B8}" type="presParOf" srcId="{EA1A5295-C5AF-4DBD-9FA6-77AAEAEDF17F}" destId="{5EAA7B6C-65C0-48C1-A8BD-182ED73F581D}" srcOrd="5" destOrd="0" presId="urn:microsoft.com/office/officeart/2005/8/layout/chevron1"/>
    <dgm:cxn modelId="{408647C7-6533-4ACE-84BF-7A1A2251C573}" type="presParOf" srcId="{EA1A5295-C5AF-4DBD-9FA6-77AAEAEDF17F}" destId="{3EF0C9DD-C4CF-42DB-BF12-DC85909F55D9}" srcOrd="6" destOrd="0" presId="urn:microsoft.com/office/officeart/2005/8/layout/chevron1"/>
    <dgm:cxn modelId="{CE34E4B9-2102-47AF-A68C-545F7E3DB5DC}" type="presParOf" srcId="{EA1A5295-C5AF-4DBD-9FA6-77AAEAEDF17F}" destId="{0F275B4B-E9E6-49CA-B1A0-87003541FA4D}" srcOrd="7" destOrd="0" presId="urn:microsoft.com/office/officeart/2005/8/layout/chevron1"/>
    <dgm:cxn modelId="{D7D16D62-93E3-44DE-A471-9C4A6D99992A}" type="presParOf" srcId="{EA1A5295-C5AF-4DBD-9FA6-77AAEAEDF17F}" destId="{5396F4B0-6CFE-4248-997C-37755B65AAE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FDD1CD-66BD-4AA6-9397-184FDA9B5021}" type="doc">
      <dgm:prSet loTypeId="urn:microsoft.com/office/officeart/2005/8/layout/process3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8FD766D-967F-4207-A669-8C804616D887}">
      <dgm:prSet phldrT="[Text]" custT="1"/>
      <dgm:spPr/>
      <dgm:t>
        <a:bodyPr/>
        <a:lstStyle/>
        <a:p>
          <a:r>
            <a:rPr lang="id-ID" sz="2400" smtClean="0"/>
            <a:t>  Artikel</a:t>
          </a:r>
          <a:endParaRPr lang="id-ID" sz="2400" dirty="0"/>
        </a:p>
      </dgm:t>
    </dgm:pt>
    <dgm:pt modelId="{95247F1C-FB69-423B-B654-D43C575DB426}" type="parTrans" cxnId="{1A012A04-C325-4745-B6EA-A8ED34EFCFE7}">
      <dgm:prSet/>
      <dgm:spPr/>
      <dgm:t>
        <a:bodyPr/>
        <a:lstStyle/>
        <a:p>
          <a:endParaRPr lang="id-ID"/>
        </a:p>
      </dgm:t>
    </dgm:pt>
    <dgm:pt modelId="{FCAA6434-2DC0-4E1C-BCF5-FF30F352040F}" type="sibTrans" cxnId="{1A012A04-C325-4745-B6EA-A8ED34EFCFE7}">
      <dgm:prSet/>
      <dgm:spPr/>
      <dgm:t>
        <a:bodyPr/>
        <a:lstStyle/>
        <a:p>
          <a:endParaRPr lang="id-ID"/>
        </a:p>
      </dgm:t>
    </dgm:pt>
    <dgm:pt modelId="{7B2ED24A-CA4B-45B7-AD27-768A27E512F0}">
      <dgm:prSet phldrT="[Text]" custT="1"/>
      <dgm:spPr/>
      <dgm:t>
        <a:bodyPr/>
        <a:lstStyle/>
        <a:p>
          <a:r>
            <a:rPr lang="id-ID" sz="1800" dirty="0" smtClean="0"/>
            <a:t>Unggah artikel ilmiah</a:t>
          </a:r>
          <a:endParaRPr lang="id-ID" sz="1800" dirty="0"/>
        </a:p>
      </dgm:t>
    </dgm:pt>
    <dgm:pt modelId="{2DB1468D-53A6-40A5-8D13-7BB9ACF61618}" type="parTrans" cxnId="{EF02A0B3-275A-4662-81E9-D87B8E825255}">
      <dgm:prSet/>
      <dgm:spPr/>
      <dgm:t>
        <a:bodyPr/>
        <a:lstStyle/>
        <a:p>
          <a:endParaRPr lang="id-ID"/>
        </a:p>
      </dgm:t>
    </dgm:pt>
    <dgm:pt modelId="{CA617ABB-8AE2-4C63-B2BF-E3EAC9259AEC}" type="sibTrans" cxnId="{EF02A0B3-275A-4662-81E9-D87B8E825255}">
      <dgm:prSet/>
      <dgm:spPr/>
      <dgm:t>
        <a:bodyPr/>
        <a:lstStyle/>
        <a:p>
          <a:endParaRPr lang="id-ID"/>
        </a:p>
      </dgm:t>
    </dgm:pt>
    <dgm:pt modelId="{74F44425-9E23-4391-8FF3-E2ACECC8DE03}">
      <dgm:prSet phldrT="[Text]" custT="1"/>
      <dgm:spPr/>
      <dgm:t>
        <a:bodyPr/>
        <a:lstStyle/>
        <a:p>
          <a:r>
            <a:rPr lang="id-ID" sz="2400" smtClean="0"/>
            <a:t>Validasi</a:t>
          </a:r>
          <a:endParaRPr lang="id-ID" sz="2400" dirty="0"/>
        </a:p>
      </dgm:t>
    </dgm:pt>
    <dgm:pt modelId="{4B612EE4-5E46-4C6C-9D72-FE23C0502FDC}" type="parTrans" cxnId="{31E65244-795A-4AA0-9A1B-3D7996058952}">
      <dgm:prSet/>
      <dgm:spPr/>
      <dgm:t>
        <a:bodyPr/>
        <a:lstStyle/>
        <a:p>
          <a:endParaRPr lang="id-ID"/>
        </a:p>
      </dgm:t>
    </dgm:pt>
    <dgm:pt modelId="{08986F20-9D18-4D23-B0F2-7C38B4522AD0}" type="sibTrans" cxnId="{31E65244-795A-4AA0-9A1B-3D7996058952}">
      <dgm:prSet/>
      <dgm:spPr/>
      <dgm:t>
        <a:bodyPr/>
        <a:lstStyle/>
        <a:p>
          <a:endParaRPr lang="id-ID"/>
        </a:p>
      </dgm:t>
    </dgm:pt>
    <dgm:pt modelId="{B0D77F4D-5512-4160-8AA1-A829E60F60B7}">
      <dgm:prSet phldrT="[Text]"/>
      <dgm:spPr/>
      <dgm:t>
        <a:bodyPr/>
        <a:lstStyle/>
        <a:p>
          <a:r>
            <a:rPr lang="id-ID" dirty="0" smtClean="0"/>
            <a:t>Oleh P3I</a:t>
          </a:r>
          <a:endParaRPr lang="id-ID" dirty="0"/>
        </a:p>
      </dgm:t>
    </dgm:pt>
    <dgm:pt modelId="{25DF33EB-8714-43A8-A0A6-882D277E838F}" type="parTrans" cxnId="{AE8B4F7C-3CC1-4C03-8E8D-50F790543F8D}">
      <dgm:prSet/>
      <dgm:spPr/>
      <dgm:t>
        <a:bodyPr/>
        <a:lstStyle/>
        <a:p>
          <a:endParaRPr lang="id-ID"/>
        </a:p>
      </dgm:t>
    </dgm:pt>
    <dgm:pt modelId="{F74A52C0-62AD-47B0-B9F6-13CE482F3464}" type="sibTrans" cxnId="{AE8B4F7C-3CC1-4C03-8E8D-50F790543F8D}">
      <dgm:prSet/>
      <dgm:spPr/>
      <dgm:t>
        <a:bodyPr/>
        <a:lstStyle/>
        <a:p>
          <a:endParaRPr lang="id-ID"/>
        </a:p>
      </dgm:t>
    </dgm:pt>
    <dgm:pt modelId="{F7F6E7AE-A5EE-4778-B950-5FE89ACF5E36}">
      <dgm:prSet phldrT="[Text]" custT="1"/>
      <dgm:spPr/>
      <dgm:t>
        <a:bodyPr/>
        <a:lstStyle/>
        <a:p>
          <a:r>
            <a:rPr lang="id-ID" sz="1800" smtClean="0"/>
            <a:t>Cetak Bukti Unggah Artikel</a:t>
          </a:r>
          <a:endParaRPr lang="id-ID" sz="1800" dirty="0"/>
        </a:p>
      </dgm:t>
    </dgm:pt>
    <dgm:pt modelId="{60692A6F-AB18-4D32-9C23-B68C20287A7D}" type="parTrans" cxnId="{4FC7A526-856E-46D1-AEEB-284DF32D9120}">
      <dgm:prSet/>
      <dgm:spPr/>
      <dgm:t>
        <a:bodyPr/>
        <a:lstStyle/>
        <a:p>
          <a:endParaRPr lang="id-ID"/>
        </a:p>
      </dgm:t>
    </dgm:pt>
    <dgm:pt modelId="{9284C15D-1F05-4668-92D3-988A238A1905}" type="sibTrans" cxnId="{4FC7A526-856E-46D1-AEEB-284DF32D9120}">
      <dgm:prSet/>
      <dgm:spPr/>
      <dgm:t>
        <a:bodyPr/>
        <a:lstStyle/>
        <a:p>
          <a:endParaRPr lang="id-ID"/>
        </a:p>
      </dgm:t>
    </dgm:pt>
    <dgm:pt modelId="{AA370F90-C5B8-47DD-8374-9A89C9A197F8}">
      <dgm:prSet phldrT="[Text]"/>
      <dgm:spPr/>
      <dgm:t>
        <a:bodyPr/>
        <a:lstStyle/>
        <a:p>
          <a:r>
            <a:rPr lang="id-ID" dirty="0" smtClean="0"/>
            <a:t>Sebagai persyaratan pendaftaran </a:t>
          </a:r>
          <a:r>
            <a:rPr lang="id-ID" b="1" dirty="0" smtClean="0"/>
            <a:t>Wisuda</a:t>
          </a:r>
          <a:endParaRPr lang="id-ID" dirty="0"/>
        </a:p>
      </dgm:t>
    </dgm:pt>
    <dgm:pt modelId="{F4661D28-2071-4B16-87E7-9278072FB36B}" type="parTrans" cxnId="{3BB603E0-D973-4AC2-859B-1F175062EF27}">
      <dgm:prSet/>
      <dgm:spPr/>
      <dgm:t>
        <a:bodyPr/>
        <a:lstStyle/>
        <a:p>
          <a:endParaRPr lang="id-ID"/>
        </a:p>
      </dgm:t>
    </dgm:pt>
    <dgm:pt modelId="{639AC836-AD9A-4EF5-B838-C6B284902B52}" type="sibTrans" cxnId="{3BB603E0-D973-4AC2-859B-1F175062EF27}">
      <dgm:prSet/>
      <dgm:spPr/>
      <dgm:t>
        <a:bodyPr/>
        <a:lstStyle/>
        <a:p>
          <a:endParaRPr lang="id-ID"/>
        </a:p>
      </dgm:t>
    </dgm:pt>
    <dgm:pt modelId="{7AA5DF83-594C-4806-A0B8-C5BA8DB99FD0}">
      <dgm:prSet phldrT="[Text]"/>
      <dgm:spPr/>
      <dgm:t>
        <a:bodyPr/>
        <a:lstStyle/>
        <a:p>
          <a:r>
            <a:rPr lang="id-ID" dirty="0" smtClean="0"/>
            <a:t>Jika sudah tervalidasi bisa cetak bukti </a:t>
          </a:r>
          <a:endParaRPr lang="id-ID" dirty="0"/>
        </a:p>
      </dgm:t>
    </dgm:pt>
    <dgm:pt modelId="{AD8861AA-4711-4F18-B5E1-D273671A1493}" type="parTrans" cxnId="{90D5803A-B7B9-4E54-9192-61ED15065F06}">
      <dgm:prSet/>
      <dgm:spPr/>
      <dgm:t>
        <a:bodyPr/>
        <a:lstStyle/>
        <a:p>
          <a:endParaRPr lang="id-ID"/>
        </a:p>
      </dgm:t>
    </dgm:pt>
    <dgm:pt modelId="{F44F6F4E-6D01-4C46-9BCF-7826716B790B}" type="sibTrans" cxnId="{90D5803A-B7B9-4E54-9192-61ED15065F06}">
      <dgm:prSet/>
      <dgm:spPr/>
      <dgm:t>
        <a:bodyPr/>
        <a:lstStyle/>
        <a:p>
          <a:endParaRPr lang="id-ID"/>
        </a:p>
      </dgm:t>
    </dgm:pt>
    <dgm:pt modelId="{3AE7B892-FB73-4598-B13F-DE62829DEDEB}" type="pres">
      <dgm:prSet presAssocID="{9BFDD1CD-66BD-4AA6-9397-184FDA9B50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FA6B9F7-6D80-486D-B43A-B2A658522771}" type="pres">
      <dgm:prSet presAssocID="{68FD766D-967F-4207-A669-8C804616D887}" presName="composite" presStyleCnt="0"/>
      <dgm:spPr/>
      <dgm:t>
        <a:bodyPr/>
        <a:lstStyle/>
        <a:p>
          <a:endParaRPr lang="en-US"/>
        </a:p>
      </dgm:t>
    </dgm:pt>
    <dgm:pt modelId="{ABAF9EC6-E435-4687-96B4-97D1CA6C1C90}" type="pres">
      <dgm:prSet presAssocID="{68FD766D-967F-4207-A669-8C804616D88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55E794-73FE-4429-BA42-F103DE9A7F88}" type="pres">
      <dgm:prSet presAssocID="{68FD766D-967F-4207-A669-8C804616D887}" presName="parSh" presStyleLbl="node1" presStyleIdx="0" presStyleCnt="3"/>
      <dgm:spPr/>
      <dgm:t>
        <a:bodyPr/>
        <a:lstStyle/>
        <a:p>
          <a:endParaRPr lang="id-ID"/>
        </a:p>
      </dgm:t>
    </dgm:pt>
    <dgm:pt modelId="{B0A174E7-A1BB-4FBC-B994-D70BE24AF335}" type="pres">
      <dgm:prSet presAssocID="{68FD766D-967F-4207-A669-8C804616D88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ADDB97-9BFC-4CDD-B424-81BBEF5D8937}" type="pres">
      <dgm:prSet presAssocID="{FCAA6434-2DC0-4E1C-BCF5-FF30F352040F}" presName="sibTrans" presStyleLbl="sibTrans2D1" presStyleIdx="0" presStyleCnt="2"/>
      <dgm:spPr/>
      <dgm:t>
        <a:bodyPr/>
        <a:lstStyle/>
        <a:p>
          <a:endParaRPr lang="id-ID"/>
        </a:p>
      </dgm:t>
    </dgm:pt>
    <dgm:pt modelId="{62EB49CE-E6A3-4C9C-952E-FAF2DFB0B2D3}" type="pres">
      <dgm:prSet presAssocID="{FCAA6434-2DC0-4E1C-BCF5-FF30F352040F}" presName="connTx" presStyleLbl="sibTrans2D1" presStyleIdx="0" presStyleCnt="2"/>
      <dgm:spPr/>
      <dgm:t>
        <a:bodyPr/>
        <a:lstStyle/>
        <a:p>
          <a:endParaRPr lang="id-ID"/>
        </a:p>
      </dgm:t>
    </dgm:pt>
    <dgm:pt modelId="{7A3BFE7D-631C-41D5-A44A-42BCDCE42121}" type="pres">
      <dgm:prSet presAssocID="{74F44425-9E23-4391-8FF3-E2ACECC8DE03}" presName="composite" presStyleCnt="0"/>
      <dgm:spPr/>
      <dgm:t>
        <a:bodyPr/>
        <a:lstStyle/>
        <a:p>
          <a:endParaRPr lang="en-US"/>
        </a:p>
      </dgm:t>
    </dgm:pt>
    <dgm:pt modelId="{8C3B5A3C-5EF3-4F84-BEA9-E2012609C24D}" type="pres">
      <dgm:prSet presAssocID="{74F44425-9E23-4391-8FF3-E2ACECC8DE0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E552E6-F0EA-4111-BC4E-59C854EB0EA0}" type="pres">
      <dgm:prSet presAssocID="{74F44425-9E23-4391-8FF3-E2ACECC8DE03}" presName="parSh" presStyleLbl="node1" presStyleIdx="1" presStyleCnt="3"/>
      <dgm:spPr/>
      <dgm:t>
        <a:bodyPr/>
        <a:lstStyle/>
        <a:p>
          <a:endParaRPr lang="id-ID"/>
        </a:p>
      </dgm:t>
    </dgm:pt>
    <dgm:pt modelId="{7C49C086-6C14-4FBE-9892-0924D287D944}" type="pres">
      <dgm:prSet presAssocID="{74F44425-9E23-4391-8FF3-E2ACECC8DE03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50D961-833C-42C3-8A10-D5FF06576965}" type="pres">
      <dgm:prSet presAssocID="{08986F20-9D18-4D23-B0F2-7C38B4522AD0}" presName="sibTrans" presStyleLbl="sibTrans2D1" presStyleIdx="1" presStyleCnt="2"/>
      <dgm:spPr/>
      <dgm:t>
        <a:bodyPr/>
        <a:lstStyle/>
        <a:p>
          <a:endParaRPr lang="id-ID"/>
        </a:p>
      </dgm:t>
    </dgm:pt>
    <dgm:pt modelId="{9D6EB669-8C9D-4712-847F-C2515861AF5D}" type="pres">
      <dgm:prSet presAssocID="{08986F20-9D18-4D23-B0F2-7C38B4522AD0}" presName="connTx" presStyleLbl="sibTrans2D1" presStyleIdx="1" presStyleCnt="2"/>
      <dgm:spPr/>
      <dgm:t>
        <a:bodyPr/>
        <a:lstStyle/>
        <a:p>
          <a:endParaRPr lang="id-ID"/>
        </a:p>
      </dgm:t>
    </dgm:pt>
    <dgm:pt modelId="{0CC7FD79-6FCD-41E5-B7C6-2618815087BE}" type="pres">
      <dgm:prSet presAssocID="{F7F6E7AE-A5EE-4778-B950-5FE89ACF5E36}" presName="composite" presStyleCnt="0"/>
      <dgm:spPr/>
      <dgm:t>
        <a:bodyPr/>
        <a:lstStyle/>
        <a:p>
          <a:endParaRPr lang="en-US"/>
        </a:p>
      </dgm:t>
    </dgm:pt>
    <dgm:pt modelId="{3B0C8B41-A0DA-4218-A1EB-E0B8A481D742}" type="pres">
      <dgm:prSet presAssocID="{F7F6E7AE-A5EE-4778-B950-5FE89ACF5E3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13C4F5-03F2-48A3-9C1E-96E4D5E141B6}" type="pres">
      <dgm:prSet presAssocID="{F7F6E7AE-A5EE-4778-B950-5FE89ACF5E36}" presName="parSh" presStyleLbl="node1" presStyleIdx="2" presStyleCnt="3"/>
      <dgm:spPr/>
      <dgm:t>
        <a:bodyPr/>
        <a:lstStyle/>
        <a:p>
          <a:endParaRPr lang="id-ID"/>
        </a:p>
      </dgm:t>
    </dgm:pt>
    <dgm:pt modelId="{B5C6BA56-EDD5-4FC6-B21A-EFDC3FC128D3}" type="pres">
      <dgm:prSet presAssocID="{F7F6E7AE-A5EE-4778-B950-5FE89ACF5E3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E8B4F7C-3CC1-4C03-8E8D-50F790543F8D}" srcId="{74F44425-9E23-4391-8FF3-E2ACECC8DE03}" destId="{B0D77F4D-5512-4160-8AA1-A829E60F60B7}" srcOrd="0" destOrd="0" parTransId="{25DF33EB-8714-43A8-A0A6-882D277E838F}" sibTransId="{F74A52C0-62AD-47B0-B9F6-13CE482F3464}"/>
    <dgm:cxn modelId="{9C41393D-1A6C-477F-8677-1A934B324B10}" type="presOf" srcId="{68FD766D-967F-4207-A669-8C804616D887}" destId="{BD55E794-73FE-4429-BA42-F103DE9A7F88}" srcOrd="1" destOrd="0" presId="urn:microsoft.com/office/officeart/2005/8/layout/process3"/>
    <dgm:cxn modelId="{FA5346CB-AD18-46D4-8A5A-6505C014CAD3}" type="presOf" srcId="{74F44425-9E23-4391-8FF3-E2ACECC8DE03}" destId="{8C3B5A3C-5EF3-4F84-BEA9-E2012609C24D}" srcOrd="0" destOrd="0" presId="urn:microsoft.com/office/officeart/2005/8/layout/process3"/>
    <dgm:cxn modelId="{0480B25D-DA7F-4723-A585-B9354FC12C3C}" type="presOf" srcId="{08986F20-9D18-4D23-B0F2-7C38B4522AD0}" destId="{6350D961-833C-42C3-8A10-D5FF06576965}" srcOrd="0" destOrd="0" presId="urn:microsoft.com/office/officeart/2005/8/layout/process3"/>
    <dgm:cxn modelId="{06B2E90A-ED81-4A95-9195-38DBCFC63A5B}" type="presOf" srcId="{FCAA6434-2DC0-4E1C-BCF5-FF30F352040F}" destId="{D8ADDB97-9BFC-4CDD-B424-81BBEF5D8937}" srcOrd="0" destOrd="0" presId="urn:microsoft.com/office/officeart/2005/8/layout/process3"/>
    <dgm:cxn modelId="{90D5803A-B7B9-4E54-9192-61ED15065F06}" srcId="{74F44425-9E23-4391-8FF3-E2ACECC8DE03}" destId="{7AA5DF83-594C-4806-A0B8-C5BA8DB99FD0}" srcOrd="1" destOrd="0" parTransId="{AD8861AA-4711-4F18-B5E1-D273671A1493}" sibTransId="{F44F6F4E-6D01-4C46-9BCF-7826716B790B}"/>
    <dgm:cxn modelId="{4FC7A526-856E-46D1-AEEB-284DF32D9120}" srcId="{9BFDD1CD-66BD-4AA6-9397-184FDA9B5021}" destId="{F7F6E7AE-A5EE-4778-B950-5FE89ACF5E36}" srcOrd="2" destOrd="0" parTransId="{60692A6F-AB18-4D32-9C23-B68C20287A7D}" sibTransId="{9284C15D-1F05-4668-92D3-988A238A1905}"/>
    <dgm:cxn modelId="{D0DD85A4-A9D9-473C-8DC6-DAC3CC53858D}" type="presOf" srcId="{68FD766D-967F-4207-A669-8C804616D887}" destId="{ABAF9EC6-E435-4687-96B4-97D1CA6C1C90}" srcOrd="0" destOrd="0" presId="urn:microsoft.com/office/officeart/2005/8/layout/process3"/>
    <dgm:cxn modelId="{5E82E906-F92E-4D90-80F8-10D8C00DF8B6}" type="presOf" srcId="{F7F6E7AE-A5EE-4778-B950-5FE89ACF5E36}" destId="{BD13C4F5-03F2-48A3-9C1E-96E4D5E141B6}" srcOrd="1" destOrd="0" presId="urn:microsoft.com/office/officeart/2005/8/layout/process3"/>
    <dgm:cxn modelId="{57BD4C02-0852-4537-A33A-B53CBC33BAB1}" type="presOf" srcId="{AA370F90-C5B8-47DD-8374-9A89C9A197F8}" destId="{B5C6BA56-EDD5-4FC6-B21A-EFDC3FC128D3}" srcOrd="0" destOrd="0" presId="urn:microsoft.com/office/officeart/2005/8/layout/process3"/>
    <dgm:cxn modelId="{3BB603E0-D973-4AC2-859B-1F175062EF27}" srcId="{F7F6E7AE-A5EE-4778-B950-5FE89ACF5E36}" destId="{AA370F90-C5B8-47DD-8374-9A89C9A197F8}" srcOrd="0" destOrd="0" parTransId="{F4661D28-2071-4B16-87E7-9278072FB36B}" sibTransId="{639AC836-AD9A-4EF5-B838-C6B284902B52}"/>
    <dgm:cxn modelId="{25BD0F00-CA43-49F9-AD8A-D6A058914F37}" type="presOf" srcId="{74F44425-9E23-4391-8FF3-E2ACECC8DE03}" destId="{9DE552E6-F0EA-4111-BC4E-59C854EB0EA0}" srcOrd="1" destOrd="0" presId="urn:microsoft.com/office/officeart/2005/8/layout/process3"/>
    <dgm:cxn modelId="{F024450D-D96C-4A0B-AB7B-3E9CD1FE1BF0}" type="presOf" srcId="{7AA5DF83-594C-4806-A0B8-C5BA8DB99FD0}" destId="{7C49C086-6C14-4FBE-9892-0924D287D944}" srcOrd="0" destOrd="1" presId="urn:microsoft.com/office/officeart/2005/8/layout/process3"/>
    <dgm:cxn modelId="{F88F1874-5BDA-4608-AB2C-B19E35C76E25}" type="presOf" srcId="{B0D77F4D-5512-4160-8AA1-A829E60F60B7}" destId="{7C49C086-6C14-4FBE-9892-0924D287D944}" srcOrd="0" destOrd="0" presId="urn:microsoft.com/office/officeart/2005/8/layout/process3"/>
    <dgm:cxn modelId="{7B15E5A6-7B7A-4A79-B477-78083D0F40B4}" type="presOf" srcId="{F7F6E7AE-A5EE-4778-B950-5FE89ACF5E36}" destId="{3B0C8B41-A0DA-4218-A1EB-E0B8A481D742}" srcOrd="0" destOrd="0" presId="urn:microsoft.com/office/officeart/2005/8/layout/process3"/>
    <dgm:cxn modelId="{5C2BBC0F-5A43-4097-9B2F-BBFBF10B8868}" type="presOf" srcId="{08986F20-9D18-4D23-B0F2-7C38B4522AD0}" destId="{9D6EB669-8C9D-4712-847F-C2515861AF5D}" srcOrd="1" destOrd="0" presId="urn:microsoft.com/office/officeart/2005/8/layout/process3"/>
    <dgm:cxn modelId="{4C470124-75FF-4B3C-A81F-F96A3BC9497B}" type="presOf" srcId="{FCAA6434-2DC0-4E1C-BCF5-FF30F352040F}" destId="{62EB49CE-E6A3-4C9C-952E-FAF2DFB0B2D3}" srcOrd="1" destOrd="0" presId="urn:microsoft.com/office/officeart/2005/8/layout/process3"/>
    <dgm:cxn modelId="{ECE4D9AF-A917-4B2F-B88F-263D9C7D68C5}" type="presOf" srcId="{9BFDD1CD-66BD-4AA6-9397-184FDA9B5021}" destId="{3AE7B892-FB73-4598-B13F-DE62829DEDEB}" srcOrd="0" destOrd="0" presId="urn:microsoft.com/office/officeart/2005/8/layout/process3"/>
    <dgm:cxn modelId="{5BA17C1C-2B96-4F50-AC7E-DB6C8E43E8C4}" type="presOf" srcId="{7B2ED24A-CA4B-45B7-AD27-768A27E512F0}" destId="{B0A174E7-A1BB-4FBC-B994-D70BE24AF335}" srcOrd="0" destOrd="0" presId="urn:microsoft.com/office/officeart/2005/8/layout/process3"/>
    <dgm:cxn modelId="{1A012A04-C325-4745-B6EA-A8ED34EFCFE7}" srcId="{9BFDD1CD-66BD-4AA6-9397-184FDA9B5021}" destId="{68FD766D-967F-4207-A669-8C804616D887}" srcOrd="0" destOrd="0" parTransId="{95247F1C-FB69-423B-B654-D43C575DB426}" sibTransId="{FCAA6434-2DC0-4E1C-BCF5-FF30F352040F}"/>
    <dgm:cxn modelId="{EF02A0B3-275A-4662-81E9-D87B8E825255}" srcId="{68FD766D-967F-4207-A669-8C804616D887}" destId="{7B2ED24A-CA4B-45B7-AD27-768A27E512F0}" srcOrd="0" destOrd="0" parTransId="{2DB1468D-53A6-40A5-8D13-7BB9ACF61618}" sibTransId="{CA617ABB-8AE2-4C63-B2BF-E3EAC9259AEC}"/>
    <dgm:cxn modelId="{31E65244-795A-4AA0-9A1B-3D7996058952}" srcId="{9BFDD1CD-66BD-4AA6-9397-184FDA9B5021}" destId="{74F44425-9E23-4391-8FF3-E2ACECC8DE03}" srcOrd="1" destOrd="0" parTransId="{4B612EE4-5E46-4C6C-9D72-FE23C0502FDC}" sibTransId="{08986F20-9D18-4D23-B0F2-7C38B4522AD0}"/>
    <dgm:cxn modelId="{EDEC64AE-9276-46BC-9750-5A6E67DF2AA4}" type="presParOf" srcId="{3AE7B892-FB73-4598-B13F-DE62829DEDEB}" destId="{2FA6B9F7-6D80-486D-B43A-B2A658522771}" srcOrd="0" destOrd="0" presId="urn:microsoft.com/office/officeart/2005/8/layout/process3"/>
    <dgm:cxn modelId="{52847C52-EC75-4120-A1C4-D50EE5DA8FE8}" type="presParOf" srcId="{2FA6B9F7-6D80-486D-B43A-B2A658522771}" destId="{ABAF9EC6-E435-4687-96B4-97D1CA6C1C90}" srcOrd="0" destOrd="0" presId="urn:microsoft.com/office/officeart/2005/8/layout/process3"/>
    <dgm:cxn modelId="{39F49BDA-B5AB-489D-8337-C19A07309F8D}" type="presParOf" srcId="{2FA6B9F7-6D80-486D-B43A-B2A658522771}" destId="{BD55E794-73FE-4429-BA42-F103DE9A7F88}" srcOrd="1" destOrd="0" presId="urn:microsoft.com/office/officeart/2005/8/layout/process3"/>
    <dgm:cxn modelId="{914FBCAA-8998-468A-B621-A1BA5AC0DF85}" type="presParOf" srcId="{2FA6B9F7-6D80-486D-B43A-B2A658522771}" destId="{B0A174E7-A1BB-4FBC-B994-D70BE24AF335}" srcOrd="2" destOrd="0" presId="urn:microsoft.com/office/officeart/2005/8/layout/process3"/>
    <dgm:cxn modelId="{802C5D05-E115-45EC-B8FC-154532F598EA}" type="presParOf" srcId="{3AE7B892-FB73-4598-B13F-DE62829DEDEB}" destId="{D8ADDB97-9BFC-4CDD-B424-81BBEF5D8937}" srcOrd="1" destOrd="0" presId="urn:microsoft.com/office/officeart/2005/8/layout/process3"/>
    <dgm:cxn modelId="{3E1104EF-7B32-40DF-A3B3-8D770FF0AFEA}" type="presParOf" srcId="{D8ADDB97-9BFC-4CDD-B424-81BBEF5D8937}" destId="{62EB49CE-E6A3-4C9C-952E-FAF2DFB0B2D3}" srcOrd="0" destOrd="0" presId="urn:microsoft.com/office/officeart/2005/8/layout/process3"/>
    <dgm:cxn modelId="{72AEE19F-A9D9-433C-8DD1-5EF5DA7E90B6}" type="presParOf" srcId="{3AE7B892-FB73-4598-B13F-DE62829DEDEB}" destId="{7A3BFE7D-631C-41D5-A44A-42BCDCE42121}" srcOrd="2" destOrd="0" presId="urn:microsoft.com/office/officeart/2005/8/layout/process3"/>
    <dgm:cxn modelId="{9D923209-3F4A-4A72-AC94-BA63A139C29B}" type="presParOf" srcId="{7A3BFE7D-631C-41D5-A44A-42BCDCE42121}" destId="{8C3B5A3C-5EF3-4F84-BEA9-E2012609C24D}" srcOrd="0" destOrd="0" presId="urn:microsoft.com/office/officeart/2005/8/layout/process3"/>
    <dgm:cxn modelId="{33A340EF-FCA7-4B40-BCDF-A8EC39F19BD4}" type="presParOf" srcId="{7A3BFE7D-631C-41D5-A44A-42BCDCE42121}" destId="{9DE552E6-F0EA-4111-BC4E-59C854EB0EA0}" srcOrd="1" destOrd="0" presId="urn:microsoft.com/office/officeart/2005/8/layout/process3"/>
    <dgm:cxn modelId="{05C2E6BB-9FC4-4409-A2E4-ECE24DD811E8}" type="presParOf" srcId="{7A3BFE7D-631C-41D5-A44A-42BCDCE42121}" destId="{7C49C086-6C14-4FBE-9892-0924D287D944}" srcOrd="2" destOrd="0" presId="urn:microsoft.com/office/officeart/2005/8/layout/process3"/>
    <dgm:cxn modelId="{72CBE5BB-7C38-43B5-9738-F51CA6CB28C7}" type="presParOf" srcId="{3AE7B892-FB73-4598-B13F-DE62829DEDEB}" destId="{6350D961-833C-42C3-8A10-D5FF06576965}" srcOrd="3" destOrd="0" presId="urn:microsoft.com/office/officeart/2005/8/layout/process3"/>
    <dgm:cxn modelId="{34918B62-E870-4C4E-B6E8-336BF6C6529B}" type="presParOf" srcId="{6350D961-833C-42C3-8A10-D5FF06576965}" destId="{9D6EB669-8C9D-4712-847F-C2515861AF5D}" srcOrd="0" destOrd="0" presId="urn:microsoft.com/office/officeart/2005/8/layout/process3"/>
    <dgm:cxn modelId="{69534E6C-BF9F-4001-8D25-4E1C203D23B4}" type="presParOf" srcId="{3AE7B892-FB73-4598-B13F-DE62829DEDEB}" destId="{0CC7FD79-6FCD-41E5-B7C6-2618815087BE}" srcOrd="4" destOrd="0" presId="urn:microsoft.com/office/officeart/2005/8/layout/process3"/>
    <dgm:cxn modelId="{9EFCD027-E601-44FF-BB10-B91523D3953D}" type="presParOf" srcId="{0CC7FD79-6FCD-41E5-B7C6-2618815087BE}" destId="{3B0C8B41-A0DA-4218-A1EB-E0B8A481D742}" srcOrd="0" destOrd="0" presId="urn:microsoft.com/office/officeart/2005/8/layout/process3"/>
    <dgm:cxn modelId="{0C869F92-64D3-48DE-8DD1-24B5F356638E}" type="presParOf" srcId="{0CC7FD79-6FCD-41E5-B7C6-2618815087BE}" destId="{BD13C4F5-03F2-48A3-9C1E-96E4D5E141B6}" srcOrd="1" destOrd="0" presId="urn:microsoft.com/office/officeart/2005/8/layout/process3"/>
    <dgm:cxn modelId="{D55C9185-CFCB-4D30-A4C1-DBF1BEAE1DA7}" type="presParOf" srcId="{0CC7FD79-6FCD-41E5-B7C6-2618815087BE}" destId="{B5C6BA56-EDD5-4FC6-B21A-EFDC3FC128D3}" srcOrd="2" destOrd="0" presId="urn:microsoft.com/office/officeart/2005/8/layout/process3"/>
  </dgm:cxnLst>
  <dgm:bg>
    <a:solidFill>
      <a:srgbClr val="FFCCC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FDD1CD-66BD-4AA6-9397-184FDA9B5021}" type="doc">
      <dgm:prSet loTypeId="urn:microsoft.com/office/officeart/2005/8/layout/process3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68FD766D-967F-4207-A669-8C804616D887}">
      <dgm:prSet phldrT="[Text]" custT="1"/>
      <dgm:spPr/>
      <dgm:t>
        <a:bodyPr/>
        <a:lstStyle/>
        <a:p>
          <a:r>
            <a:rPr lang="id-ID" sz="2400" dirty="0" smtClean="0"/>
            <a:t>  Fulltext</a:t>
          </a:r>
          <a:endParaRPr lang="id-ID" sz="2400" dirty="0"/>
        </a:p>
      </dgm:t>
    </dgm:pt>
    <dgm:pt modelId="{95247F1C-FB69-423B-B654-D43C575DB426}" type="parTrans" cxnId="{1A012A04-C325-4745-B6EA-A8ED34EFCFE7}">
      <dgm:prSet/>
      <dgm:spPr/>
      <dgm:t>
        <a:bodyPr/>
        <a:lstStyle/>
        <a:p>
          <a:endParaRPr lang="id-ID"/>
        </a:p>
      </dgm:t>
    </dgm:pt>
    <dgm:pt modelId="{FCAA6434-2DC0-4E1C-BCF5-FF30F352040F}" type="sibTrans" cxnId="{1A012A04-C325-4745-B6EA-A8ED34EFCFE7}">
      <dgm:prSet/>
      <dgm:spPr/>
      <dgm:t>
        <a:bodyPr/>
        <a:lstStyle/>
        <a:p>
          <a:endParaRPr lang="id-ID"/>
        </a:p>
      </dgm:t>
    </dgm:pt>
    <dgm:pt modelId="{7B2ED24A-CA4B-45B7-AD27-768A27E512F0}">
      <dgm:prSet phldrT="[Text]" custT="1"/>
      <dgm:spPr/>
      <dgm:t>
        <a:bodyPr/>
        <a:lstStyle/>
        <a:p>
          <a:r>
            <a:rPr lang="id-ID" sz="1800" dirty="0" smtClean="0"/>
            <a:t>Unggah fulltext TA/skripsi/thesis</a:t>
          </a:r>
          <a:endParaRPr lang="id-ID" sz="1800" dirty="0"/>
        </a:p>
      </dgm:t>
    </dgm:pt>
    <dgm:pt modelId="{2DB1468D-53A6-40A5-8D13-7BB9ACF61618}" type="parTrans" cxnId="{EF02A0B3-275A-4662-81E9-D87B8E825255}">
      <dgm:prSet/>
      <dgm:spPr/>
      <dgm:t>
        <a:bodyPr/>
        <a:lstStyle/>
        <a:p>
          <a:endParaRPr lang="id-ID"/>
        </a:p>
      </dgm:t>
    </dgm:pt>
    <dgm:pt modelId="{CA617ABB-8AE2-4C63-B2BF-E3EAC9259AEC}" type="sibTrans" cxnId="{EF02A0B3-275A-4662-81E9-D87B8E825255}">
      <dgm:prSet/>
      <dgm:spPr/>
      <dgm:t>
        <a:bodyPr/>
        <a:lstStyle/>
        <a:p>
          <a:endParaRPr lang="id-ID"/>
        </a:p>
      </dgm:t>
    </dgm:pt>
    <dgm:pt modelId="{74F44425-9E23-4391-8FF3-E2ACECC8DE03}">
      <dgm:prSet phldrT="[Text]" custT="1"/>
      <dgm:spPr/>
      <dgm:t>
        <a:bodyPr/>
        <a:lstStyle/>
        <a:p>
          <a:r>
            <a:rPr lang="id-ID" sz="2400" smtClean="0"/>
            <a:t>Validasi</a:t>
          </a:r>
          <a:endParaRPr lang="id-ID" sz="2400" dirty="0"/>
        </a:p>
      </dgm:t>
    </dgm:pt>
    <dgm:pt modelId="{4B612EE4-5E46-4C6C-9D72-FE23C0502FDC}" type="parTrans" cxnId="{31E65244-795A-4AA0-9A1B-3D7996058952}">
      <dgm:prSet/>
      <dgm:spPr/>
      <dgm:t>
        <a:bodyPr/>
        <a:lstStyle/>
        <a:p>
          <a:endParaRPr lang="id-ID"/>
        </a:p>
      </dgm:t>
    </dgm:pt>
    <dgm:pt modelId="{08986F20-9D18-4D23-B0F2-7C38B4522AD0}" type="sibTrans" cxnId="{31E65244-795A-4AA0-9A1B-3D7996058952}">
      <dgm:prSet/>
      <dgm:spPr/>
      <dgm:t>
        <a:bodyPr/>
        <a:lstStyle/>
        <a:p>
          <a:endParaRPr lang="id-ID"/>
        </a:p>
      </dgm:t>
    </dgm:pt>
    <dgm:pt modelId="{B0D77F4D-5512-4160-8AA1-A829E60F60B7}">
      <dgm:prSet phldrT="[Text]" custT="1"/>
      <dgm:spPr/>
      <dgm:t>
        <a:bodyPr/>
        <a:lstStyle/>
        <a:p>
          <a:r>
            <a:rPr lang="id-ID" sz="1800" dirty="0" smtClean="0"/>
            <a:t>Oleh Perpustakaan</a:t>
          </a:r>
          <a:endParaRPr lang="id-ID" sz="1800" dirty="0"/>
        </a:p>
      </dgm:t>
    </dgm:pt>
    <dgm:pt modelId="{25DF33EB-8714-43A8-A0A6-882D277E838F}" type="parTrans" cxnId="{AE8B4F7C-3CC1-4C03-8E8D-50F790543F8D}">
      <dgm:prSet/>
      <dgm:spPr/>
      <dgm:t>
        <a:bodyPr/>
        <a:lstStyle/>
        <a:p>
          <a:endParaRPr lang="id-ID"/>
        </a:p>
      </dgm:t>
    </dgm:pt>
    <dgm:pt modelId="{F74A52C0-62AD-47B0-B9F6-13CE482F3464}" type="sibTrans" cxnId="{AE8B4F7C-3CC1-4C03-8E8D-50F790543F8D}">
      <dgm:prSet/>
      <dgm:spPr/>
      <dgm:t>
        <a:bodyPr/>
        <a:lstStyle/>
        <a:p>
          <a:endParaRPr lang="id-ID"/>
        </a:p>
      </dgm:t>
    </dgm:pt>
    <dgm:pt modelId="{F7F6E7AE-A5EE-4778-B950-5FE89ACF5E36}">
      <dgm:prSet phldrT="[Text]" custT="1"/>
      <dgm:spPr/>
      <dgm:t>
        <a:bodyPr/>
        <a:lstStyle/>
        <a:p>
          <a:r>
            <a:rPr lang="id-ID" sz="1800" smtClean="0"/>
            <a:t>Cetak Bukti Unggah Fulltext</a:t>
          </a:r>
          <a:endParaRPr lang="id-ID" sz="1800" dirty="0"/>
        </a:p>
      </dgm:t>
    </dgm:pt>
    <dgm:pt modelId="{60692A6F-AB18-4D32-9C23-B68C20287A7D}" type="parTrans" cxnId="{4FC7A526-856E-46D1-AEEB-284DF32D9120}">
      <dgm:prSet/>
      <dgm:spPr/>
      <dgm:t>
        <a:bodyPr/>
        <a:lstStyle/>
        <a:p>
          <a:endParaRPr lang="id-ID"/>
        </a:p>
      </dgm:t>
    </dgm:pt>
    <dgm:pt modelId="{9284C15D-1F05-4668-92D3-988A238A1905}" type="sibTrans" cxnId="{4FC7A526-856E-46D1-AEEB-284DF32D9120}">
      <dgm:prSet/>
      <dgm:spPr/>
      <dgm:t>
        <a:bodyPr/>
        <a:lstStyle/>
        <a:p>
          <a:endParaRPr lang="id-ID"/>
        </a:p>
      </dgm:t>
    </dgm:pt>
    <dgm:pt modelId="{AA370F90-C5B8-47DD-8374-9A89C9A197F8}">
      <dgm:prSet phldrT="[Text]" custT="1"/>
      <dgm:spPr/>
      <dgm:t>
        <a:bodyPr/>
        <a:lstStyle/>
        <a:p>
          <a:r>
            <a:rPr lang="id-ID" sz="1600" dirty="0" smtClean="0"/>
            <a:t>Sebagai persyaratan pendaftaran </a:t>
          </a:r>
          <a:r>
            <a:rPr lang="id-ID" sz="1600" b="1" dirty="0" smtClean="0"/>
            <a:t>Yudisium &amp; Menghentikan uang tunggu </a:t>
          </a:r>
          <a:endParaRPr lang="id-ID" sz="1600" dirty="0"/>
        </a:p>
      </dgm:t>
    </dgm:pt>
    <dgm:pt modelId="{F4661D28-2071-4B16-87E7-9278072FB36B}" type="parTrans" cxnId="{3BB603E0-D973-4AC2-859B-1F175062EF27}">
      <dgm:prSet/>
      <dgm:spPr/>
      <dgm:t>
        <a:bodyPr/>
        <a:lstStyle/>
        <a:p>
          <a:endParaRPr lang="id-ID"/>
        </a:p>
      </dgm:t>
    </dgm:pt>
    <dgm:pt modelId="{639AC836-AD9A-4EF5-B838-C6B284902B52}" type="sibTrans" cxnId="{3BB603E0-D973-4AC2-859B-1F175062EF27}">
      <dgm:prSet/>
      <dgm:spPr/>
      <dgm:t>
        <a:bodyPr/>
        <a:lstStyle/>
        <a:p>
          <a:endParaRPr lang="id-ID"/>
        </a:p>
      </dgm:t>
    </dgm:pt>
    <dgm:pt modelId="{EAC6C8DA-337C-43CA-9463-30FFB9EFCE0F}">
      <dgm:prSet phldrT="[Text]" custT="1"/>
      <dgm:spPr/>
      <dgm:t>
        <a:bodyPr/>
        <a:lstStyle/>
        <a:p>
          <a:r>
            <a:rPr lang="id-ID" sz="1800" dirty="0" smtClean="0"/>
            <a:t>Jika sudah tervalidasi bisa cetak bukti</a:t>
          </a:r>
          <a:endParaRPr lang="id-ID" sz="1800" dirty="0"/>
        </a:p>
      </dgm:t>
    </dgm:pt>
    <dgm:pt modelId="{D8088521-5AE0-4915-B726-3D3FA7FC51BD}" type="parTrans" cxnId="{1A20FA73-913A-45B1-B18C-D9A73B8590B0}">
      <dgm:prSet/>
      <dgm:spPr/>
      <dgm:t>
        <a:bodyPr/>
        <a:lstStyle/>
        <a:p>
          <a:endParaRPr lang="id-ID"/>
        </a:p>
      </dgm:t>
    </dgm:pt>
    <dgm:pt modelId="{AF44A567-A2CF-4F4D-A378-46F1D2297856}" type="sibTrans" cxnId="{1A20FA73-913A-45B1-B18C-D9A73B8590B0}">
      <dgm:prSet/>
      <dgm:spPr/>
      <dgm:t>
        <a:bodyPr/>
        <a:lstStyle/>
        <a:p>
          <a:endParaRPr lang="id-ID"/>
        </a:p>
      </dgm:t>
    </dgm:pt>
    <dgm:pt modelId="{3AE7B892-FB73-4598-B13F-DE62829DEDEB}" type="pres">
      <dgm:prSet presAssocID="{9BFDD1CD-66BD-4AA6-9397-184FDA9B50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FA6B9F7-6D80-486D-B43A-B2A658522771}" type="pres">
      <dgm:prSet presAssocID="{68FD766D-967F-4207-A669-8C804616D887}" presName="composite" presStyleCnt="0"/>
      <dgm:spPr/>
      <dgm:t>
        <a:bodyPr/>
        <a:lstStyle/>
        <a:p>
          <a:endParaRPr lang="en-US"/>
        </a:p>
      </dgm:t>
    </dgm:pt>
    <dgm:pt modelId="{ABAF9EC6-E435-4687-96B4-97D1CA6C1C90}" type="pres">
      <dgm:prSet presAssocID="{68FD766D-967F-4207-A669-8C804616D88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55E794-73FE-4429-BA42-F103DE9A7F88}" type="pres">
      <dgm:prSet presAssocID="{68FD766D-967F-4207-A669-8C804616D887}" presName="parSh" presStyleLbl="node1" presStyleIdx="0" presStyleCnt="3"/>
      <dgm:spPr/>
      <dgm:t>
        <a:bodyPr/>
        <a:lstStyle/>
        <a:p>
          <a:endParaRPr lang="id-ID"/>
        </a:p>
      </dgm:t>
    </dgm:pt>
    <dgm:pt modelId="{B0A174E7-A1BB-4FBC-B994-D70BE24AF335}" type="pres">
      <dgm:prSet presAssocID="{68FD766D-967F-4207-A669-8C804616D88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ADDB97-9BFC-4CDD-B424-81BBEF5D8937}" type="pres">
      <dgm:prSet presAssocID="{FCAA6434-2DC0-4E1C-BCF5-FF30F352040F}" presName="sibTrans" presStyleLbl="sibTrans2D1" presStyleIdx="0" presStyleCnt="2"/>
      <dgm:spPr/>
      <dgm:t>
        <a:bodyPr/>
        <a:lstStyle/>
        <a:p>
          <a:endParaRPr lang="id-ID"/>
        </a:p>
      </dgm:t>
    </dgm:pt>
    <dgm:pt modelId="{62EB49CE-E6A3-4C9C-952E-FAF2DFB0B2D3}" type="pres">
      <dgm:prSet presAssocID="{FCAA6434-2DC0-4E1C-BCF5-FF30F352040F}" presName="connTx" presStyleLbl="sibTrans2D1" presStyleIdx="0" presStyleCnt="2"/>
      <dgm:spPr/>
      <dgm:t>
        <a:bodyPr/>
        <a:lstStyle/>
        <a:p>
          <a:endParaRPr lang="id-ID"/>
        </a:p>
      </dgm:t>
    </dgm:pt>
    <dgm:pt modelId="{7A3BFE7D-631C-41D5-A44A-42BCDCE42121}" type="pres">
      <dgm:prSet presAssocID="{74F44425-9E23-4391-8FF3-E2ACECC8DE03}" presName="composite" presStyleCnt="0"/>
      <dgm:spPr/>
      <dgm:t>
        <a:bodyPr/>
        <a:lstStyle/>
        <a:p>
          <a:endParaRPr lang="en-US"/>
        </a:p>
      </dgm:t>
    </dgm:pt>
    <dgm:pt modelId="{8C3B5A3C-5EF3-4F84-BEA9-E2012609C24D}" type="pres">
      <dgm:prSet presAssocID="{74F44425-9E23-4391-8FF3-E2ACECC8DE0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E552E6-F0EA-4111-BC4E-59C854EB0EA0}" type="pres">
      <dgm:prSet presAssocID="{74F44425-9E23-4391-8FF3-E2ACECC8DE03}" presName="parSh" presStyleLbl="node1" presStyleIdx="1" presStyleCnt="3"/>
      <dgm:spPr/>
      <dgm:t>
        <a:bodyPr/>
        <a:lstStyle/>
        <a:p>
          <a:endParaRPr lang="id-ID"/>
        </a:p>
      </dgm:t>
    </dgm:pt>
    <dgm:pt modelId="{7C49C086-6C14-4FBE-9892-0924D287D944}" type="pres">
      <dgm:prSet presAssocID="{74F44425-9E23-4391-8FF3-E2ACECC8DE03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50D961-833C-42C3-8A10-D5FF06576965}" type="pres">
      <dgm:prSet presAssocID="{08986F20-9D18-4D23-B0F2-7C38B4522AD0}" presName="sibTrans" presStyleLbl="sibTrans2D1" presStyleIdx="1" presStyleCnt="2"/>
      <dgm:spPr/>
      <dgm:t>
        <a:bodyPr/>
        <a:lstStyle/>
        <a:p>
          <a:endParaRPr lang="id-ID"/>
        </a:p>
      </dgm:t>
    </dgm:pt>
    <dgm:pt modelId="{9D6EB669-8C9D-4712-847F-C2515861AF5D}" type="pres">
      <dgm:prSet presAssocID="{08986F20-9D18-4D23-B0F2-7C38B4522AD0}" presName="connTx" presStyleLbl="sibTrans2D1" presStyleIdx="1" presStyleCnt="2"/>
      <dgm:spPr/>
      <dgm:t>
        <a:bodyPr/>
        <a:lstStyle/>
        <a:p>
          <a:endParaRPr lang="id-ID"/>
        </a:p>
      </dgm:t>
    </dgm:pt>
    <dgm:pt modelId="{0CC7FD79-6FCD-41E5-B7C6-2618815087BE}" type="pres">
      <dgm:prSet presAssocID="{F7F6E7AE-A5EE-4778-B950-5FE89ACF5E36}" presName="composite" presStyleCnt="0"/>
      <dgm:spPr/>
      <dgm:t>
        <a:bodyPr/>
        <a:lstStyle/>
        <a:p>
          <a:endParaRPr lang="en-US"/>
        </a:p>
      </dgm:t>
    </dgm:pt>
    <dgm:pt modelId="{3B0C8B41-A0DA-4218-A1EB-E0B8A481D742}" type="pres">
      <dgm:prSet presAssocID="{F7F6E7AE-A5EE-4778-B950-5FE89ACF5E3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13C4F5-03F2-48A3-9C1E-96E4D5E141B6}" type="pres">
      <dgm:prSet presAssocID="{F7F6E7AE-A5EE-4778-B950-5FE89ACF5E36}" presName="parSh" presStyleLbl="node1" presStyleIdx="2" presStyleCnt="3"/>
      <dgm:spPr/>
      <dgm:t>
        <a:bodyPr/>
        <a:lstStyle/>
        <a:p>
          <a:endParaRPr lang="id-ID"/>
        </a:p>
      </dgm:t>
    </dgm:pt>
    <dgm:pt modelId="{B5C6BA56-EDD5-4FC6-B21A-EFDC3FC128D3}" type="pres">
      <dgm:prSet presAssocID="{F7F6E7AE-A5EE-4778-B950-5FE89ACF5E3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6ECF3E6-4665-40AE-8883-B320F8590554}" type="presOf" srcId="{FCAA6434-2DC0-4E1C-BCF5-FF30F352040F}" destId="{D8ADDB97-9BFC-4CDD-B424-81BBEF5D8937}" srcOrd="0" destOrd="0" presId="urn:microsoft.com/office/officeart/2005/8/layout/process3"/>
    <dgm:cxn modelId="{3BB603E0-D973-4AC2-859B-1F175062EF27}" srcId="{F7F6E7AE-A5EE-4778-B950-5FE89ACF5E36}" destId="{AA370F90-C5B8-47DD-8374-9A89C9A197F8}" srcOrd="0" destOrd="0" parTransId="{F4661D28-2071-4B16-87E7-9278072FB36B}" sibTransId="{639AC836-AD9A-4EF5-B838-C6B284902B52}"/>
    <dgm:cxn modelId="{4FC7A526-856E-46D1-AEEB-284DF32D9120}" srcId="{9BFDD1CD-66BD-4AA6-9397-184FDA9B5021}" destId="{F7F6E7AE-A5EE-4778-B950-5FE89ACF5E36}" srcOrd="2" destOrd="0" parTransId="{60692A6F-AB18-4D32-9C23-B68C20287A7D}" sibTransId="{9284C15D-1F05-4668-92D3-988A238A1905}"/>
    <dgm:cxn modelId="{31E65244-795A-4AA0-9A1B-3D7996058952}" srcId="{9BFDD1CD-66BD-4AA6-9397-184FDA9B5021}" destId="{74F44425-9E23-4391-8FF3-E2ACECC8DE03}" srcOrd="1" destOrd="0" parTransId="{4B612EE4-5E46-4C6C-9D72-FE23C0502FDC}" sibTransId="{08986F20-9D18-4D23-B0F2-7C38B4522AD0}"/>
    <dgm:cxn modelId="{B2DFB780-2F71-4F70-9D7C-166C7D62C283}" type="presOf" srcId="{FCAA6434-2DC0-4E1C-BCF5-FF30F352040F}" destId="{62EB49CE-E6A3-4C9C-952E-FAF2DFB0B2D3}" srcOrd="1" destOrd="0" presId="urn:microsoft.com/office/officeart/2005/8/layout/process3"/>
    <dgm:cxn modelId="{01A43496-070D-4E15-AC78-B3B7947B56F0}" type="presOf" srcId="{74F44425-9E23-4391-8FF3-E2ACECC8DE03}" destId="{9DE552E6-F0EA-4111-BC4E-59C854EB0EA0}" srcOrd="1" destOrd="0" presId="urn:microsoft.com/office/officeart/2005/8/layout/process3"/>
    <dgm:cxn modelId="{1A20FA73-913A-45B1-B18C-D9A73B8590B0}" srcId="{74F44425-9E23-4391-8FF3-E2ACECC8DE03}" destId="{EAC6C8DA-337C-43CA-9463-30FFB9EFCE0F}" srcOrd="1" destOrd="0" parTransId="{D8088521-5AE0-4915-B726-3D3FA7FC51BD}" sibTransId="{AF44A567-A2CF-4F4D-A378-46F1D2297856}"/>
    <dgm:cxn modelId="{ADEB2791-62C0-4BE8-BDFD-B552936B3DBB}" type="presOf" srcId="{B0D77F4D-5512-4160-8AA1-A829E60F60B7}" destId="{7C49C086-6C14-4FBE-9892-0924D287D944}" srcOrd="0" destOrd="0" presId="urn:microsoft.com/office/officeart/2005/8/layout/process3"/>
    <dgm:cxn modelId="{D6A67B3B-281D-4E8E-8987-9119237F95ED}" type="presOf" srcId="{7B2ED24A-CA4B-45B7-AD27-768A27E512F0}" destId="{B0A174E7-A1BB-4FBC-B994-D70BE24AF335}" srcOrd="0" destOrd="0" presId="urn:microsoft.com/office/officeart/2005/8/layout/process3"/>
    <dgm:cxn modelId="{4D550C61-3F2D-42F4-B8DB-CE5A9BA3417D}" type="presOf" srcId="{9BFDD1CD-66BD-4AA6-9397-184FDA9B5021}" destId="{3AE7B892-FB73-4598-B13F-DE62829DEDEB}" srcOrd="0" destOrd="0" presId="urn:microsoft.com/office/officeart/2005/8/layout/process3"/>
    <dgm:cxn modelId="{A448B3C0-AE2E-466F-9C93-5DD9D9832A00}" type="presOf" srcId="{AA370F90-C5B8-47DD-8374-9A89C9A197F8}" destId="{B5C6BA56-EDD5-4FC6-B21A-EFDC3FC128D3}" srcOrd="0" destOrd="0" presId="urn:microsoft.com/office/officeart/2005/8/layout/process3"/>
    <dgm:cxn modelId="{91B852DA-421F-4F44-9C4B-1939A291EF4C}" type="presOf" srcId="{68FD766D-967F-4207-A669-8C804616D887}" destId="{ABAF9EC6-E435-4687-96B4-97D1CA6C1C90}" srcOrd="0" destOrd="0" presId="urn:microsoft.com/office/officeart/2005/8/layout/process3"/>
    <dgm:cxn modelId="{1A012A04-C325-4745-B6EA-A8ED34EFCFE7}" srcId="{9BFDD1CD-66BD-4AA6-9397-184FDA9B5021}" destId="{68FD766D-967F-4207-A669-8C804616D887}" srcOrd="0" destOrd="0" parTransId="{95247F1C-FB69-423B-B654-D43C575DB426}" sibTransId="{FCAA6434-2DC0-4E1C-BCF5-FF30F352040F}"/>
    <dgm:cxn modelId="{E8D4681D-DA54-4DF1-AD74-49A641034AB5}" type="presOf" srcId="{74F44425-9E23-4391-8FF3-E2ACECC8DE03}" destId="{8C3B5A3C-5EF3-4F84-BEA9-E2012609C24D}" srcOrd="0" destOrd="0" presId="urn:microsoft.com/office/officeart/2005/8/layout/process3"/>
    <dgm:cxn modelId="{CD75C0C5-F1CA-4C49-BA55-ADD14740654C}" type="presOf" srcId="{EAC6C8DA-337C-43CA-9463-30FFB9EFCE0F}" destId="{7C49C086-6C14-4FBE-9892-0924D287D944}" srcOrd="0" destOrd="1" presId="urn:microsoft.com/office/officeart/2005/8/layout/process3"/>
    <dgm:cxn modelId="{E09A8930-F81A-41C6-89DD-7432A049BD73}" type="presOf" srcId="{F7F6E7AE-A5EE-4778-B950-5FE89ACF5E36}" destId="{BD13C4F5-03F2-48A3-9C1E-96E4D5E141B6}" srcOrd="1" destOrd="0" presId="urn:microsoft.com/office/officeart/2005/8/layout/process3"/>
    <dgm:cxn modelId="{EF02A0B3-275A-4662-81E9-D87B8E825255}" srcId="{68FD766D-967F-4207-A669-8C804616D887}" destId="{7B2ED24A-CA4B-45B7-AD27-768A27E512F0}" srcOrd="0" destOrd="0" parTransId="{2DB1468D-53A6-40A5-8D13-7BB9ACF61618}" sibTransId="{CA617ABB-8AE2-4C63-B2BF-E3EAC9259AEC}"/>
    <dgm:cxn modelId="{B3AE1F84-4527-4E2D-8B90-9B03FCF6A005}" type="presOf" srcId="{F7F6E7AE-A5EE-4778-B950-5FE89ACF5E36}" destId="{3B0C8B41-A0DA-4218-A1EB-E0B8A481D742}" srcOrd="0" destOrd="0" presId="urn:microsoft.com/office/officeart/2005/8/layout/process3"/>
    <dgm:cxn modelId="{49250680-6087-4B2D-A17B-D0B97D88DB4C}" type="presOf" srcId="{68FD766D-967F-4207-A669-8C804616D887}" destId="{BD55E794-73FE-4429-BA42-F103DE9A7F88}" srcOrd="1" destOrd="0" presId="urn:microsoft.com/office/officeart/2005/8/layout/process3"/>
    <dgm:cxn modelId="{B6E1CF5E-80E4-420B-A9E1-C99DE0B6C7E7}" type="presOf" srcId="{08986F20-9D18-4D23-B0F2-7C38B4522AD0}" destId="{6350D961-833C-42C3-8A10-D5FF06576965}" srcOrd="0" destOrd="0" presId="urn:microsoft.com/office/officeart/2005/8/layout/process3"/>
    <dgm:cxn modelId="{AE8B4F7C-3CC1-4C03-8E8D-50F790543F8D}" srcId="{74F44425-9E23-4391-8FF3-E2ACECC8DE03}" destId="{B0D77F4D-5512-4160-8AA1-A829E60F60B7}" srcOrd="0" destOrd="0" parTransId="{25DF33EB-8714-43A8-A0A6-882D277E838F}" sibTransId="{F74A52C0-62AD-47B0-B9F6-13CE482F3464}"/>
    <dgm:cxn modelId="{6E8D2802-CB3C-49BB-8B1A-C409102D6142}" type="presOf" srcId="{08986F20-9D18-4D23-B0F2-7C38B4522AD0}" destId="{9D6EB669-8C9D-4712-847F-C2515861AF5D}" srcOrd="1" destOrd="0" presId="urn:microsoft.com/office/officeart/2005/8/layout/process3"/>
    <dgm:cxn modelId="{08421462-0105-457A-82BA-469F67706A5C}" type="presParOf" srcId="{3AE7B892-FB73-4598-B13F-DE62829DEDEB}" destId="{2FA6B9F7-6D80-486D-B43A-B2A658522771}" srcOrd="0" destOrd="0" presId="urn:microsoft.com/office/officeart/2005/8/layout/process3"/>
    <dgm:cxn modelId="{4A3B3412-6065-4525-B2C4-834995D7495A}" type="presParOf" srcId="{2FA6B9F7-6D80-486D-B43A-B2A658522771}" destId="{ABAF9EC6-E435-4687-96B4-97D1CA6C1C90}" srcOrd="0" destOrd="0" presId="urn:microsoft.com/office/officeart/2005/8/layout/process3"/>
    <dgm:cxn modelId="{14249A52-A176-4E4F-B471-7D5CE0C8ADBD}" type="presParOf" srcId="{2FA6B9F7-6D80-486D-B43A-B2A658522771}" destId="{BD55E794-73FE-4429-BA42-F103DE9A7F88}" srcOrd="1" destOrd="0" presId="urn:microsoft.com/office/officeart/2005/8/layout/process3"/>
    <dgm:cxn modelId="{DD19B6B9-D918-4838-BAA6-25428D911802}" type="presParOf" srcId="{2FA6B9F7-6D80-486D-B43A-B2A658522771}" destId="{B0A174E7-A1BB-4FBC-B994-D70BE24AF335}" srcOrd="2" destOrd="0" presId="urn:microsoft.com/office/officeart/2005/8/layout/process3"/>
    <dgm:cxn modelId="{0A0BEA12-4604-4EBC-97F2-FD7FCCCC5C29}" type="presParOf" srcId="{3AE7B892-FB73-4598-B13F-DE62829DEDEB}" destId="{D8ADDB97-9BFC-4CDD-B424-81BBEF5D8937}" srcOrd="1" destOrd="0" presId="urn:microsoft.com/office/officeart/2005/8/layout/process3"/>
    <dgm:cxn modelId="{B5688ABB-0B01-40AB-9475-0C42F6E8DC99}" type="presParOf" srcId="{D8ADDB97-9BFC-4CDD-B424-81BBEF5D8937}" destId="{62EB49CE-E6A3-4C9C-952E-FAF2DFB0B2D3}" srcOrd="0" destOrd="0" presId="urn:microsoft.com/office/officeart/2005/8/layout/process3"/>
    <dgm:cxn modelId="{28650E1F-E8B1-4441-B02B-52A31215F205}" type="presParOf" srcId="{3AE7B892-FB73-4598-B13F-DE62829DEDEB}" destId="{7A3BFE7D-631C-41D5-A44A-42BCDCE42121}" srcOrd="2" destOrd="0" presId="urn:microsoft.com/office/officeart/2005/8/layout/process3"/>
    <dgm:cxn modelId="{8F0CDC0D-94ED-4F34-9919-D3137BE96A9D}" type="presParOf" srcId="{7A3BFE7D-631C-41D5-A44A-42BCDCE42121}" destId="{8C3B5A3C-5EF3-4F84-BEA9-E2012609C24D}" srcOrd="0" destOrd="0" presId="urn:microsoft.com/office/officeart/2005/8/layout/process3"/>
    <dgm:cxn modelId="{9B994B88-FA3C-45E1-B71F-45ED48B716FD}" type="presParOf" srcId="{7A3BFE7D-631C-41D5-A44A-42BCDCE42121}" destId="{9DE552E6-F0EA-4111-BC4E-59C854EB0EA0}" srcOrd="1" destOrd="0" presId="urn:microsoft.com/office/officeart/2005/8/layout/process3"/>
    <dgm:cxn modelId="{72DA8B24-63F1-4672-BECA-F273C42D0BDC}" type="presParOf" srcId="{7A3BFE7D-631C-41D5-A44A-42BCDCE42121}" destId="{7C49C086-6C14-4FBE-9892-0924D287D944}" srcOrd="2" destOrd="0" presId="urn:microsoft.com/office/officeart/2005/8/layout/process3"/>
    <dgm:cxn modelId="{E7997110-F7CD-416B-A629-9E3778B2C66A}" type="presParOf" srcId="{3AE7B892-FB73-4598-B13F-DE62829DEDEB}" destId="{6350D961-833C-42C3-8A10-D5FF06576965}" srcOrd="3" destOrd="0" presId="urn:microsoft.com/office/officeart/2005/8/layout/process3"/>
    <dgm:cxn modelId="{AE2F23E7-8676-46B9-9897-C10861F42B41}" type="presParOf" srcId="{6350D961-833C-42C3-8A10-D5FF06576965}" destId="{9D6EB669-8C9D-4712-847F-C2515861AF5D}" srcOrd="0" destOrd="0" presId="urn:microsoft.com/office/officeart/2005/8/layout/process3"/>
    <dgm:cxn modelId="{E3E75EBB-C3EE-4CA0-A752-C801A2D43CA4}" type="presParOf" srcId="{3AE7B892-FB73-4598-B13F-DE62829DEDEB}" destId="{0CC7FD79-6FCD-41E5-B7C6-2618815087BE}" srcOrd="4" destOrd="0" presId="urn:microsoft.com/office/officeart/2005/8/layout/process3"/>
    <dgm:cxn modelId="{1794D3D8-B9E4-41C7-8389-00C8383B149A}" type="presParOf" srcId="{0CC7FD79-6FCD-41E5-B7C6-2618815087BE}" destId="{3B0C8B41-A0DA-4218-A1EB-E0B8A481D742}" srcOrd="0" destOrd="0" presId="urn:microsoft.com/office/officeart/2005/8/layout/process3"/>
    <dgm:cxn modelId="{D9FD331C-9A77-40DB-826A-449240FDAA93}" type="presParOf" srcId="{0CC7FD79-6FCD-41E5-B7C6-2618815087BE}" destId="{BD13C4F5-03F2-48A3-9C1E-96E4D5E141B6}" srcOrd="1" destOrd="0" presId="urn:microsoft.com/office/officeart/2005/8/layout/process3"/>
    <dgm:cxn modelId="{49FA315A-8CAE-4E77-AD8F-031BAB6A31FC}" type="presParOf" srcId="{0CC7FD79-6FCD-41E5-B7C6-2618815087BE}" destId="{B5C6BA56-EDD5-4FC6-B21A-EFDC3FC128D3}" srcOrd="2" destOrd="0" presId="urn:microsoft.com/office/officeart/2005/8/layout/process3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1802-465E-4ABA-A632-003B49B5161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980907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4DC4-FD30-4D2E-9B3E-1174BDF39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515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395-16C3-4B7D-B5F1-82C576FA4B27}" type="datetimeFigureOut">
              <a:rPr lang="id-ID" smtClean="0"/>
              <a:pPr/>
              <a:t>05/07/2019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6EDC-CA5A-4E02-9C30-C8B6934F431E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543790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395-16C3-4B7D-B5F1-82C576FA4B27}" type="datetimeFigureOut">
              <a:rPr lang="id-ID" smtClean="0"/>
              <a:pPr/>
              <a:t>05/07/2019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6EDC-CA5A-4E02-9C30-C8B6934F431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408632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395-16C3-4B7D-B5F1-82C576FA4B27}" type="datetimeFigureOut">
              <a:rPr lang="id-ID" smtClean="0"/>
              <a:pPr/>
              <a:t>05/07/2019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6EDC-CA5A-4E02-9C30-C8B6934F431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9536587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395-16C3-4B7D-B5F1-82C576FA4B27}" type="datetimeFigureOut">
              <a:rPr lang="id-ID" smtClean="0"/>
              <a:pPr/>
              <a:t>05/07/2019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6EDC-CA5A-4E02-9C30-C8B6934F431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931878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395-16C3-4B7D-B5F1-82C576FA4B27}" type="datetimeFigureOut">
              <a:rPr lang="id-ID" smtClean="0"/>
              <a:pPr/>
              <a:t>05/07/2019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6EDC-CA5A-4E02-9C30-C8B6934F431E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71916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395-16C3-4B7D-B5F1-82C576FA4B27}" type="datetimeFigureOut">
              <a:rPr lang="id-ID" smtClean="0"/>
              <a:pPr/>
              <a:t>05/07/2019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6EDC-CA5A-4E02-9C30-C8B6934F431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382441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395-16C3-4B7D-B5F1-82C576FA4B27}" type="datetimeFigureOut">
              <a:rPr lang="id-ID" smtClean="0"/>
              <a:pPr/>
              <a:t>05/07/2019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6EDC-CA5A-4E02-9C30-C8B6934F431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4897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395-16C3-4B7D-B5F1-82C576FA4B27}" type="datetimeFigureOut">
              <a:rPr lang="id-ID" smtClean="0"/>
              <a:pPr/>
              <a:t>05/07/2019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6EDC-CA5A-4E02-9C30-C8B6934F431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489623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395-16C3-4B7D-B5F1-82C576FA4B27}" type="datetimeFigureOut">
              <a:rPr lang="id-ID" smtClean="0"/>
              <a:pPr/>
              <a:t>05/07/2019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6EDC-CA5A-4E02-9C30-C8B6934F431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065488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EE9F395-16C3-4B7D-B5F1-82C576FA4B27}" type="datetimeFigureOut">
              <a:rPr lang="id-ID" smtClean="0"/>
              <a:pPr/>
              <a:t>05/07/2019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276EDC-CA5A-4E02-9C30-C8B6934F431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479380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395-16C3-4B7D-B5F1-82C576FA4B27}" type="datetimeFigureOut">
              <a:rPr lang="id-ID" smtClean="0"/>
              <a:pPr/>
              <a:t>05/07/2019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6EDC-CA5A-4E02-9C30-C8B6934F431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610221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E9F395-16C3-4B7D-B5F1-82C576FA4B27}" type="datetimeFigureOut">
              <a:rPr lang="id-ID" smtClean="0"/>
              <a:pPr/>
              <a:t>05/07/2019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276EDC-CA5A-4E02-9C30-C8B6934F431E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51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pull dir="l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kademik.umsida.ac.id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06271" y="4935070"/>
            <a:ext cx="8253132" cy="82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8" name="Picture 4" descr="Learning Management Syste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4723" r="17827" b="7160"/>
          <a:stretch/>
        </p:blipFill>
        <p:spPr bwMode="auto">
          <a:xfrm>
            <a:off x="467544" y="20379"/>
            <a:ext cx="4571999" cy="37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909" y="3819869"/>
            <a:ext cx="8100806" cy="119565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RAPAT KOORDINASI AKADEMIK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3909" y="4741505"/>
            <a:ext cx="7543800" cy="825886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Persiapan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Semester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GANJIL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TA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2019/2020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0"/>
            <a:ext cx="3779913" cy="3779913"/>
          </a:xfrm>
          <a:prstGeom prst="rect">
            <a:avLst/>
          </a:prstGeom>
        </p:spPr>
      </p:pic>
      <p:sp>
        <p:nvSpPr>
          <p:cNvPr id="10" name="Subtitle 3"/>
          <p:cNvSpPr txBox="1">
            <a:spLocks/>
          </p:cNvSpPr>
          <p:nvPr/>
        </p:nvSpPr>
        <p:spPr>
          <a:xfrm>
            <a:off x="763909" y="5406335"/>
            <a:ext cx="7543800" cy="825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JUMAT, 5 JULI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516282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76" t="15253" r="21553" b="10027"/>
          <a:stretch/>
        </p:blipFill>
        <p:spPr>
          <a:xfrm>
            <a:off x="1030462" y="1011982"/>
            <a:ext cx="712879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57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00" y="430167"/>
            <a:ext cx="7543800" cy="119817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Update </a:t>
            </a:r>
            <a:r>
              <a:rPr lang="en-US" sz="4000" b="1" dirty="0" err="1" smtClean="0">
                <a:latin typeface="+mn-lt"/>
              </a:rPr>
              <a:t>Tindak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Lanjut</a:t>
            </a:r>
            <a:r>
              <a:rPr lang="en-US" sz="4000" b="1" dirty="0" smtClean="0">
                <a:latin typeface="+mn-lt"/>
              </a:rPr>
              <a:t> Data </a:t>
            </a:r>
            <a:r>
              <a:rPr lang="en-US" sz="4000" dirty="0" err="1" smtClean="0">
                <a:latin typeface="+mn-lt"/>
              </a:rPr>
              <a:t>Mahasiswa</a:t>
            </a:r>
            <a:r>
              <a:rPr lang="en-US" sz="4000" dirty="0" smtClean="0">
                <a:latin typeface="+mn-lt"/>
              </a:rPr>
              <a:t> DO, </a:t>
            </a:r>
            <a:r>
              <a:rPr lang="en-US" sz="4000" dirty="0" err="1" smtClean="0">
                <a:latin typeface="+mn-lt"/>
              </a:rPr>
              <a:t>Potensi</a:t>
            </a:r>
            <a:r>
              <a:rPr lang="en-US" sz="4000" dirty="0" smtClean="0">
                <a:latin typeface="+mn-lt"/>
              </a:rPr>
              <a:t> DO </a:t>
            </a:r>
            <a:r>
              <a:rPr lang="en-US" sz="4000" dirty="0" err="1" smtClean="0">
                <a:latin typeface="+mn-lt"/>
              </a:rPr>
              <a:t>dan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Masih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Bisa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Lanjut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Studi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Tahun</a:t>
            </a:r>
            <a:r>
              <a:rPr lang="en-US" sz="4000" dirty="0" smtClean="0">
                <a:latin typeface="+mn-lt"/>
              </a:rPr>
              <a:t> 2019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1700809"/>
          <a:ext cx="88569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2859" y="6435990"/>
            <a:ext cx="9144000" cy="360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>
                <a:solidFill>
                  <a:schemeClr val="bg1"/>
                </a:solidFill>
              </a:rPr>
              <a:t>Sumber</a:t>
            </a:r>
            <a:r>
              <a:rPr lang="en-US" sz="1600" i="1" dirty="0" smtClean="0">
                <a:solidFill>
                  <a:schemeClr val="bg1"/>
                </a:solidFill>
              </a:rPr>
              <a:t> : Database </a:t>
            </a:r>
            <a:r>
              <a:rPr lang="en-US" sz="1600" i="1" dirty="0" err="1" smtClean="0">
                <a:solidFill>
                  <a:schemeClr val="bg1"/>
                </a:solidFill>
              </a:rPr>
              <a:t>Mahasiswa</a:t>
            </a:r>
            <a:r>
              <a:rPr lang="en-US" sz="1600" i="1" dirty="0" smtClean="0">
                <a:solidFill>
                  <a:schemeClr val="bg1"/>
                </a:solidFill>
              </a:rPr>
              <a:t> UMSIDA (</a:t>
            </a:r>
            <a:r>
              <a:rPr lang="en-US" sz="1600" i="1" dirty="0" err="1" smtClean="0">
                <a:solidFill>
                  <a:schemeClr val="bg1"/>
                </a:solidFill>
              </a:rPr>
              <a:t>diolah</a:t>
            </a:r>
            <a:r>
              <a:rPr lang="en-US" sz="1600" i="1" dirty="0" smtClean="0">
                <a:solidFill>
                  <a:schemeClr val="bg1"/>
                </a:solidFill>
              </a:rPr>
              <a:t>), </a:t>
            </a:r>
            <a:r>
              <a:rPr lang="en-US" sz="1600" i="1" dirty="0" err="1" smtClean="0">
                <a:solidFill>
                  <a:schemeClr val="bg1"/>
                </a:solidFill>
              </a:rPr>
              <a:t>Maret</a:t>
            </a:r>
            <a:r>
              <a:rPr lang="en-US" sz="1600" i="1" dirty="0" smtClean="0">
                <a:solidFill>
                  <a:schemeClr val="bg1"/>
                </a:solidFill>
              </a:rPr>
              <a:t> 2019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2522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07317" y="0"/>
          <a:ext cx="7509099" cy="66247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844"/>
                <a:gridCol w="3630828"/>
                <a:gridCol w="837885"/>
                <a:gridCol w="791335"/>
                <a:gridCol w="1039597"/>
                <a:gridCol w="883610"/>
              </a:tblGrid>
              <a:tr h="26769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REKAPITULASI DATA MAHASISWA DO, POTENSI DO DAN YANG MASIH BISA LANJUT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PROGRAM STUDI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JENJANG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JML DO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JML PERINGATAN</a:t>
                      </a:r>
                      <a:r>
                        <a:rPr lang="en-US" sz="1200" u="none" strike="noStrike" dirty="0" smtClean="0">
                          <a:effectLst/>
                        </a:rPr>
                        <a:t>/ POTENSI </a:t>
                      </a:r>
                      <a:r>
                        <a:rPr lang="en-US" sz="1200" u="none" strike="noStrike" dirty="0">
                          <a:effectLst/>
                        </a:rPr>
                        <a:t>DO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JML MSH BISA LANJUT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>
                    <a:solidFill>
                      <a:srgbClr val="FFC000"/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ADMINISTRASI PUBLIK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AGROTEKNOLOGI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AKUNTANSI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HUKUM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ILMU KOMUNIKASI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INFORMATIKA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KEBIDANAN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MANAJEMEN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MANAJEMEN INFORMASI KESEHATAN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MAGISTER MANAJEMEN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MAGISTER MANAJEMEN PENDIDIKAN ISLAM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PENDIDIKAN AGAMA ISLAM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PENDIDIKAN BAHASA ARAB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PENDIDIKAN BAHASA INGGRIS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PENDIDIKAN GURU 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PENDIDIKAN GURU PENDIDIKAN ANAK USIA DINI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PENDIDIKAN GURU SEKOLAH DASAR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PENDIDIKAN ILMU PENGETAHUAN ALAM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PENDIDIKAN TEKNOLOGI INFORMASI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PERBANKAN SYARIAH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TEKNIK ELEKTRO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TEKNIK INDUSTRI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TEKNIK INFORMATIKA (D3)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TEKNIK MESIN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TEKNOLOGI HASIL PERTANIAN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TEKNOLOGI LABORATORIUM MEDIS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99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1915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1153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174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rgbClr val="FFC000"/>
                    </a:solidFill>
                  </a:tcPr>
                </a:tc>
              </a:tr>
              <a:tr h="19899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TOTAL DO &amp; POTENSI DO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3068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593559" y="863606"/>
            <a:ext cx="792088" cy="5544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52882" y="867058"/>
            <a:ext cx="927430" cy="554461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3683" y="873152"/>
            <a:ext cx="794172" cy="55446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66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20688"/>
            <a:ext cx="7543800" cy="83814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Rencana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Tindak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Lanjut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Mahasiswa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 err="1" smtClean="0">
                <a:solidFill>
                  <a:schemeClr val="tx1"/>
                </a:solidFill>
              </a:rPr>
              <a:t>Potensi</a:t>
            </a:r>
            <a:r>
              <a:rPr lang="en-US" dirty="0" smtClean="0">
                <a:solidFill>
                  <a:schemeClr val="tx1"/>
                </a:solidFill>
              </a:rPr>
              <a:t> DO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599641"/>
              </p:ext>
            </p:extLst>
          </p:nvPr>
        </p:nvGraphicFramePr>
        <p:xfrm>
          <a:off x="822960" y="1844825"/>
          <a:ext cx="75438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589240"/>
            <a:ext cx="9166860" cy="1256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mahasiswa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status DO RTL </a:t>
            </a:r>
            <a:r>
              <a:rPr lang="en-US" dirty="0" err="1" smtClean="0">
                <a:solidFill>
                  <a:schemeClr val="tx1"/>
                </a:solidFill>
              </a:rPr>
              <a:t>langsung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Universitas</a:t>
            </a:r>
            <a:r>
              <a:rPr lang="en-US" dirty="0" smtClean="0">
                <a:solidFill>
                  <a:schemeClr val="tx1"/>
                </a:solidFill>
              </a:rPr>
              <a:t> (DA)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Sudah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dilaksanakan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, status </a:t>
            </a:r>
            <a:r>
              <a:rPr lang="en-US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sudah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berubah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menjadi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“D” </a:t>
            </a:r>
            <a:r>
              <a:rPr lang="en-US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dan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nama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mhs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tidak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muncul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di SIADO menu </a:t>
            </a:r>
            <a:r>
              <a:rPr lang="en-US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perwalian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mahasiswa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potensi</a:t>
            </a:r>
            <a:r>
              <a:rPr lang="en-US" dirty="0" smtClean="0">
                <a:solidFill>
                  <a:schemeClr val="tx1"/>
                </a:solidFill>
              </a:rPr>
              <a:t> DO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lanjut</a:t>
            </a:r>
            <a:r>
              <a:rPr lang="en-US" dirty="0" smtClean="0">
                <a:solidFill>
                  <a:schemeClr val="tx1"/>
                </a:solidFill>
              </a:rPr>
              <a:t> RTL </a:t>
            </a:r>
            <a:r>
              <a:rPr lang="en-US" dirty="0" err="1" smtClean="0">
                <a:solidFill>
                  <a:schemeClr val="tx1"/>
                </a:solidFill>
              </a:rPr>
              <a:t>dilakukan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sudah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ada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umpan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balik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laporan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lengkap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telah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dikirim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1607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/>
              <a:t>Persiapan</a:t>
            </a:r>
            <a:r>
              <a:rPr lang="en-US" sz="4000" b="1" dirty="0" smtClean="0"/>
              <a:t> UAS </a:t>
            </a:r>
            <a:r>
              <a:rPr lang="en-US" sz="4000" dirty="0" smtClean="0"/>
              <a:t>Semester </a:t>
            </a:r>
            <a:r>
              <a:rPr lang="en-US" sz="4000" dirty="0" err="1" smtClean="0"/>
              <a:t>Genap</a:t>
            </a:r>
            <a:r>
              <a:rPr lang="en-US" sz="4000" dirty="0" smtClean="0"/>
              <a:t> TA 2018/2019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85" y="1326033"/>
            <a:ext cx="7048832" cy="4989251"/>
          </a:xfrm>
        </p:spPr>
      </p:pic>
    </p:spTree>
    <p:extLst>
      <p:ext uri="{BB962C8B-B14F-4D97-AF65-F5344CB8AC3E}">
        <p14:creationId xmlns:p14="http://schemas.microsoft.com/office/powerpoint/2010/main" val="1641856094"/>
      </p:ext>
    </p:extLst>
  </p:cSld>
  <p:clrMapOvr>
    <a:masterClrMapping/>
  </p:clrMapOvr>
  <p:transition spd="med"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620688"/>
            <a:ext cx="7686941" cy="5428903"/>
          </a:xfrm>
        </p:spPr>
      </p:pic>
    </p:spTree>
    <p:extLst>
      <p:ext uri="{BB962C8B-B14F-4D97-AF65-F5344CB8AC3E}">
        <p14:creationId xmlns:p14="http://schemas.microsoft.com/office/powerpoint/2010/main" val="2535960173"/>
      </p:ext>
    </p:extLst>
  </p:cSld>
  <p:clrMapOvr>
    <a:masterClrMapping/>
  </p:clrMapOvr>
  <p:transition spd="med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Monev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800" dirty="0" err="1" smtClean="0"/>
              <a:t>Dokumen</a:t>
            </a:r>
            <a:r>
              <a:rPr lang="en-US" sz="2800" dirty="0" smtClean="0"/>
              <a:t> </a:t>
            </a:r>
            <a:r>
              <a:rPr lang="en-US" sz="2800" dirty="0" err="1" smtClean="0"/>
              <a:t>Kurikulum</a:t>
            </a:r>
            <a:r>
              <a:rPr lang="en-US" sz="2800" dirty="0" smtClean="0"/>
              <a:t> </a:t>
            </a:r>
            <a:r>
              <a:rPr lang="en-US" sz="2800" dirty="0" err="1" smtClean="0"/>
              <a:t>Peninjauan</a:t>
            </a:r>
            <a:r>
              <a:rPr lang="en-US" sz="2800" dirty="0" smtClean="0"/>
              <a:t> 2019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800" dirty="0" err="1" smtClean="0"/>
              <a:t>Dokumen</a:t>
            </a:r>
            <a:r>
              <a:rPr lang="en-US" sz="2800" dirty="0" smtClean="0"/>
              <a:t> </a:t>
            </a:r>
            <a:r>
              <a:rPr lang="en-US" sz="2800" dirty="0" err="1" smtClean="0"/>
              <a:t>Kurikulum</a:t>
            </a:r>
            <a:r>
              <a:rPr lang="en-US" sz="2800" dirty="0" smtClean="0"/>
              <a:t> </a:t>
            </a:r>
            <a:r>
              <a:rPr lang="en-US" sz="2800" dirty="0" err="1" smtClean="0"/>
              <a:t>Peninjauan</a:t>
            </a:r>
            <a:r>
              <a:rPr lang="en-US" sz="2800" dirty="0" smtClean="0"/>
              <a:t> </a:t>
            </a:r>
          </a:p>
          <a:p>
            <a:pPr marL="860425" indent="-4032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2011</a:t>
            </a:r>
          </a:p>
          <a:p>
            <a:pPr marL="860425" indent="-4032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2015 (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Prodi)</a:t>
            </a:r>
          </a:p>
          <a:p>
            <a:pPr marL="860425" indent="-4032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2017 (AP, IKOM)</a:t>
            </a:r>
          </a:p>
          <a:p>
            <a:pPr marL="860425" indent="-4032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2018 (FAI)</a:t>
            </a:r>
          </a:p>
          <a:p>
            <a:pPr marL="860425" indent="-4032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2019  (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Prodi)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020692"/>
      </p:ext>
    </p:extLst>
  </p:cSld>
  <p:clrMapOvr>
    <a:masterClrMapping/>
  </p:clrMapOvr>
  <p:transition spd="med"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b="1" dirty="0" err="1" smtClean="0"/>
              <a:t>Penyusunan</a:t>
            </a:r>
            <a:r>
              <a:rPr lang="en-US" b="1" dirty="0" smtClean="0"/>
              <a:t> RPS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8" y="2132856"/>
            <a:ext cx="8119523" cy="3240360"/>
          </a:xfrm>
        </p:spPr>
      </p:pic>
    </p:spTree>
    <p:extLst>
      <p:ext uri="{BB962C8B-B14F-4D97-AF65-F5344CB8AC3E}">
        <p14:creationId xmlns:p14="http://schemas.microsoft.com/office/powerpoint/2010/main" val="2369240498"/>
      </p:ext>
    </p:extLst>
  </p:cSld>
  <p:clrMapOvr>
    <a:masterClrMapping/>
  </p:clrMapOvr>
  <p:transition spd="med"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800" dirty="0" err="1" smtClean="0"/>
              <a:t>Dokumen</a:t>
            </a:r>
            <a:r>
              <a:rPr lang="en-US" sz="2800" dirty="0" smtClean="0"/>
              <a:t> </a:t>
            </a:r>
            <a:r>
              <a:rPr lang="en-US" sz="2800" dirty="0" err="1" smtClean="0"/>
              <a:t>kurikulum</a:t>
            </a:r>
            <a:r>
              <a:rPr lang="en-US" sz="2800" dirty="0" smtClean="0"/>
              <a:t> </a:t>
            </a:r>
            <a:r>
              <a:rPr lang="en-US" sz="2800" dirty="0" err="1" smtClean="0"/>
              <a:t>ditingkat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prodi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fix </a:t>
            </a:r>
            <a:r>
              <a:rPr lang="en-US" sz="2800" dirty="0" err="1" smtClean="0"/>
              <a:t>dulu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saat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ini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belum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seluruh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prodi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selesai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dilakukan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monev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dokumen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beberapa</a:t>
            </a:r>
            <a:r>
              <a:rPr lang="en-US" sz="2800" dirty="0" smtClean="0">
                <a:sym typeface="Wingdings" panose="05000000000000000000" pitchFamily="2" charset="2"/>
              </a:rPr>
              <a:t> yang </a:t>
            </a:r>
            <a:r>
              <a:rPr lang="en-US" sz="2800" dirty="0" err="1" smtClean="0">
                <a:sym typeface="Wingdings" panose="05000000000000000000" pitchFamily="2" charset="2"/>
              </a:rPr>
              <a:t>sudah</a:t>
            </a:r>
            <a:r>
              <a:rPr lang="en-US" sz="2800" dirty="0" smtClean="0">
                <a:sym typeface="Wingdings" panose="05000000000000000000" pitchFamily="2" charset="2"/>
              </a:rPr>
              <a:t> di </a:t>
            </a:r>
            <a:r>
              <a:rPr lang="en-US" sz="2800" dirty="0" err="1" smtClean="0">
                <a:sym typeface="Wingdings" panose="05000000000000000000" pitchFamily="2" charset="2"/>
              </a:rPr>
              <a:t>monev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masih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banyak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catatan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800" b="1" dirty="0" err="1" smtClean="0">
                <a:sym typeface="Wingdings" panose="05000000000000000000" pitchFamily="2" charset="2"/>
              </a:rPr>
              <a:t>Struktur</a:t>
            </a:r>
            <a:r>
              <a:rPr lang="en-US" sz="2800" b="1" dirty="0" smtClean="0">
                <a:sym typeface="Wingdings" panose="05000000000000000000" pitchFamily="2" charset="2"/>
              </a:rPr>
              <a:t> / </a:t>
            </a:r>
            <a:r>
              <a:rPr lang="en-US" sz="2800" b="1" dirty="0" err="1" smtClean="0">
                <a:sym typeface="Wingdings" panose="05000000000000000000" pitchFamily="2" charset="2"/>
              </a:rPr>
              <a:t>organisasi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mata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kuliah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urgent </a:t>
            </a:r>
            <a:r>
              <a:rPr lang="en-US" sz="2800" dirty="0" err="1" smtClean="0">
                <a:sym typeface="Wingdings" panose="05000000000000000000" pitchFamily="2" charset="2"/>
              </a:rPr>
              <a:t>harus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difinalisasi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keperluan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koreksi</a:t>
            </a:r>
            <a:r>
              <a:rPr lang="en-US" sz="2800" dirty="0" smtClean="0">
                <a:sym typeface="Wingdings" panose="05000000000000000000" pitchFamily="2" charset="2"/>
              </a:rPr>
              <a:t> &amp; </a:t>
            </a:r>
            <a:r>
              <a:rPr lang="en-US" sz="2800" dirty="0" err="1" smtClean="0">
                <a:sym typeface="Wingdings" panose="05000000000000000000" pitchFamily="2" charset="2"/>
              </a:rPr>
              <a:t>monev</a:t>
            </a:r>
            <a:r>
              <a:rPr lang="en-US" sz="2800" dirty="0" smtClean="0">
                <a:sym typeface="Wingdings" panose="05000000000000000000" pitchFamily="2" charset="2"/>
              </a:rPr>
              <a:t> DA, input </a:t>
            </a:r>
            <a:r>
              <a:rPr lang="en-US" sz="2800" dirty="0" err="1" smtClean="0">
                <a:sym typeface="Wingdings" panose="05000000000000000000" pitchFamily="2" charset="2"/>
              </a:rPr>
              <a:t>ke</a:t>
            </a:r>
            <a:r>
              <a:rPr lang="en-US" sz="2800" dirty="0" smtClean="0">
                <a:sym typeface="Wingdings" panose="05000000000000000000" pitchFamily="2" charset="2"/>
              </a:rPr>
              <a:t> SIAKAD, </a:t>
            </a:r>
            <a:r>
              <a:rPr lang="en-US" sz="2800" dirty="0" err="1" smtClean="0">
                <a:sym typeface="Wingdings" panose="05000000000000000000" pitchFamily="2" charset="2"/>
              </a:rPr>
              <a:t>distribusi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dosen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pengampu</a:t>
            </a:r>
            <a:r>
              <a:rPr lang="en-US" sz="2800" dirty="0" smtClean="0">
                <a:sym typeface="Wingdings" panose="05000000000000000000" pitchFamily="2" charset="2"/>
              </a:rPr>
              <a:t> MK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800" dirty="0" err="1" smtClean="0">
                <a:sym typeface="Wingdings" panose="05000000000000000000" pitchFamily="2" charset="2"/>
              </a:rPr>
              <a:t>Penyusunan</a:t>
            </a:r>
            <a:r>
              <a:rPr lang="en-US" sz="2800" dirty="0" smtClean="0">
                <a:sym typeface="Wingdings" panose="05000000000000000000" pitchFamily="2" charset="2"/>
              </a:rPr>
              <a:t> RPS </a:t>
            </a:r>
            <a:r>
              <a:rPr lang="en-US" sz="2800" dirty="0" err="1" smtClean="0">
                <a:sym typeface="Wingdings" panose="05000000000000000000" pitchFamily="2" charset="2"/>
              </a:rPr>
              <a:t>menggunakan</a:t>
            </a:r>
            <a:r>
              <a:rPr lang="en-US" sz="2800" dirty="0" smtClean="0">
                <a:sym typeface="Wingdings" panose="05000000000000000000" pitchFamily="2" charset="2"/>
              </a:rPr>
              <a:t> template </a:t>
            </a:r>
            <a:r>
              <a:rPr lang="en-US" sz="2800" dirty="0" err="1" smtClean="0">
                <a:sym typeface="Wingdings" panose="05000000000000000000" pitchFamily="2" charset="2"/>
              </a:rPr>
              <a:t>baku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sesuai</a:t>
            </a:r>
            <a:r>
              <a:rPr lang="en-US" sz="2800" dirty="0" smtClean="0">
                <a:sym typeface="Wingdings" panose="05000000000000000000" pitchFamily="2" charset="2"/>
              </a:rPr>
              <a:t> KPT 2016  File format RPS download di website </a:t>
            </a:r>
            <a:r>
              <a:rPr lang="en-US" sz="2800" dirty="0">
                <a:hlinkClick r:id="rId2"/>
              </a:rPr>
              <a:t>https://akademik.umsida.ac.id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3781940"/>
      </p:ext>
    </p:extLst>
  </p:cSld>
  <p:clrMapOvr>
    <a:masterClrMapping/>
  </p:clrMapOvr>
  <p:transition spd="med"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err="1" smtClean="0"/>
              <a:t>Lokakarya</a:t>
            </a:r>
            <a:r>
              <a:rPr lang="en-US" sz="2800" dirty="0" smtClean="0"/>
              <a:t> </a:t>
            </a:r>
            <a:r>
              <a:rPr lang="en-US" sz="2800" dirty="0" err="1" smtClean="0"/>
              <a:t>penyusunan</a:t>
            </a:r>
            <a:r>
              <a:rPr lang="en-US" sz="2800" dirty="0" smtClean="0"/>
              <a:t> RPS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mandiri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Prodi </a:t>
            </a:r>
            <a:r>
              <a:rPr lang="en-US" sz="2800" dirty="0" err="1" smtClean="0"/>
              <a:t>dibawah</a:t>
            </a:r>
            <a:r>
              <a:rPr lang="en-US" sz="2800" dirty="0" smtClean="0"/>
              <a:t> </a:t>
            </a:r>
            <a:r>
              <a:rPr lang="en-US" sz="2800" dirty="0" err="1" smtClean="0"/>
              <a:t>koordinasi</a:t>
            </a:r>
            <a:r>
              <a:rPr lang="en-US" sz="2800" dirty="0" smtClean="0"/>
              <a:t> </a:t>
            </a:r>
            <a:r>
              <a:rPr lang="en-US" sz="2800" dirty="0" err="1" smtClean="0"/>
              <a:t>Kaprodi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Monev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DA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err="1" smtClean="0"/>
              <a:t>Dokumen</a:t>
            </a:r>
            <a:r>
              <a:rPr lang="en-US" sz="2800" dirty="0" smtClean="0"/>
              <a:t> RPS </a:t>
            </a:r>
            <a:r>
              <a:rPr lang="en-US" sz="2800" dirty="0" err="1" smtClean="0"/>
              <a:t>nantinya</a:t>
            </a:r>
            <a:r>
              <a:rPr lang="en-US" sz="2800" dirty="0" smtClean="0"/>
              <a:t> </a:t>
            </a:r>
            <a:r>
              <a:rPr lang="en-US" sz="2800" dirty="0" err="1" smtClean="0"/>
              <a:t>diarsip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hard </a:t>
            </a:r>
            <a:r>
              <a:rPr lang="en-US" sz="2800" dirty="0" err="1" smtClean="0"/>
              <a:t>dan</a:t>
            </a:r>
            <a:r>
              <a:rPr lang="en-US" sz="2800" dirty="0" smtClean="0"/>
              <a:t> soft (RPS Online)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untuk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keperluan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dokumen</a:t>
            </a:r>
            <a:r>
              <a:rPr lang="en-US" sz="2800" dirty="0">
                <a:sym typeface="Wingdings" panose="05000000000000000000" pitchFamily="2" charset="2"/>
              </a:rPr>
              <a:t>/</a:t>
            </a:r>
            <a:r>
              <a:rPr lang="en-US" sz="2800" dirty="0" err="1" smtClean="0">
                <a:sym typeface="Wingdings" panose="05000000000000000000" pitchFamily="2" charset="2"/>
              </a:rPr>
              <a:t>administrasi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penjaminan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mutu</a:t>
            </a:r>
            <a:r>
              <a:rPr lang="en-US" sz="2800" dirty="0" smtClean="0">
                <a:sym typeface="Wingdings" panose="05000000000000000000" pitchFamily="2" charset="2"/>
              </a:rPr>
              <a:t> internal (AMAI) </a:t>
            </a:r>
            <a:r>
              <a:rPr lang="en-US" sz="2800" dirty="0" err="1" smtClean="0">
                <a:sym typeface="Wingdings" panose="05000000000000000000" pitchFamily="2" charset="2"/>
              </a:rPr>
              <a:t>maupun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eksternal</a:t>
            </a:r>
            <a:r>
              <a:rPr lang="en-US" sz="2800" dirty="0" smtClean="0">
                <a:sym typeface="Wingdings" panose="05000000000000000000" pitchFamily="2" charset="2"/>
              </a:rPr>
              <a:t> (</a:t>
            </a:r>
            <a:r>
              <a:rPr lang="en-US" sz="2800" dirty="0" err="1" smtClean="0">
                <a:sym typeface="Wingdings" panose="05000000000000000000" pitchFamily="2" charset="2"/>
              </a:rPr>
              <a:t>Akreditasi</a:t>
            </a:r>
            <a:r>
              <a:rPr lang="en-US" sz="2800" dirty="0" smtClean="0">
                <a:sym typeface="Wingdings" panose="05000000000000000000" pitchFamily="2" charset="2"/>
              </a:rPr>
              <a:t>)  </a:t>
            </a:r>
            <a:r>
              <a:rPr lang="en-US" sz="2800" dirty="0" err="1" smtClean="0">
                <a:sym typeface="Wingdings" panose="05000000000000000000" pitchFamily="2" charset="2"/>
              </a:rPr>
              <a:t>seluruh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dokumen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harus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sudah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terverifikasi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tervalidasi</a:t>
            </a:r>
            <a:r>
              <a:rPr lang="en-US" sz="2800" dirty="0" smtClean="0">
                <a:sym typeface="Wingdings" panose="05000000000000000000" pitchFamily="2" charset="2"/>
              </a:rPr>
              <a:t> / </a:t>
            </a:r>
            <a:r>
              <a:rPr lang="en-US" sz="2800" dirty="0" err="1" smtClean="0">
                <a:sym typeface="Wingdings" panose="05000000000000000000" pitchFamily="2" charset="2"/>
              </a:rPr>
              <a:t>Verval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oleh</a:t>
            </a:r>
            <a:r>
              <a:rPr lang="en-US" sz="2800" dirty="0" smtClean="0">
                <a:sym typeface="Wingdings" panose="05000000000000000000" pitchFamily="2" charset="2"/>
              </a:rPr>
              <a:t> UJM/GJM &amp; </a:t>
            </a:r>
            <a:r>
              <a:rPr lang="en-US" sz="2800" dirty="0" err="1" smtClean="0">
                <a:sym typeface="Wingdings" panose="05000000000000000000" pitchFamily="2" charset="2"/>
              </a:rPr>
              <a:t>Kaprodi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endParaRPr lang="en-US" sz="28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0353340"/>
      </p:ext>
    </p:extLst>
  </p:cSld>
  <p:clrMapOvr>
    <a:masterClrMapping/>
  </p:clrMapOvr>
  <p:transition spd="med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84363"/>
            <a:ext cx="8229600" cy="7620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id-ID" sz="4400" b="1" dirty="0" smtClean="0">
                <a:solidFill>
                  <a:schemeClr val="tx1"/>
                </a:solidFill>
                <a:latin typeface="+mn-lt"/>
              </a:rPr>
              <a:t>genda </a:t>
            </a:r>
            <a:r>
              <a:rPr lang="id-ID" sz="4400" dirty="0" smtClean="0">
                <a:solidFill>
                  <a:schemeClr val="tx1"/>
                </a:solidFill>
                <a:latin typeface="+mn-lt"/>
              </a:rPr>
              <a:t>Rapat</a:t>
            </a:r>
            <a:endParaRPr lang="id-ID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00174"/>
            <a:ext cx="8610600" cy="473713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id-ID" sz="2400" b="1" dirty="0" smtClean="0">
                <a:solidFill>
                  <a:schemeClr val="tx1"/>
                </a:solidFill>
              </a:rPr>
              <a:t>Persiapan Perkuliahan Semester </a:t>
            </a:r>
            <a:r>
              <a:rPr lang="en-US" sz="2400" b="1" dirty="0" err="1" smtClean="0">
                <a:solidFill>
                  <a:schemeClr val="tx1"/>
                </a:solidFill>
              </a:rPr>
              <a:t>Ganjil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id-ID" sz="2400" b="1" dirty="0" smtClean="0">
                <a:solidFill>
                  <a:schemeClr val="tx1"/>
                </a:solidFill>
              </a:rPr>
              <a:t>TA 201</a:t>
            </a:r>
            <a:r>
              <a:rPr lang="en-US" sz="2400" b="1" dirty="0" smtClean="0">
                <a:solidFill>
                  <a:schemeClr val="tx1"/>
                </a:solidFill>
              </a:rPr>
              <a:t>9</a:t>
            </a:r>
            <a:r>
              <a:rPr lang="id-ID" sz="2400" b="1" dirty="0" smtClean="0">
                <a:solidFill>
                  <a:schemeClr val="tx1"/>
                </a:solidFill>
              </a:rPr>
              <a:t>/20</a:t>
            </a:r>
            <a:r>
              <a:rPr lang="en-US" sz="2400" b="1" dirty="0" smtClean="0">
                <a:solidFill>
                  <a:schemeClr val="tx1"/>
                </a:solidFill>
              </a:rPr>
              <a:t>20</a:t>
            </a:r>
            <a:endParaRPr lang="id-ID" sz="2400" b="1" dirty="0" smtClean="0">
              <a:solidFill>
                <a:schemeClr val="tx1"/>
              </a:solidFill>
            </a:endParaRP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</a:rPr>
              <a:t>Persiapan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Perwalian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</a:t>
            </a:r>
            <a:r>
              <a:rPr lang="en-US" sz="2400" dirty="0" smtClean="0">
                <a:solidFill>
                  <a:schemeClr val="tx1"/>
                </a:solidFill>
              </a:rPr>
              <a:t> 3 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Monitoring </a:t>
            </a:r>
            <a:r>
              <a:rPr lang="en-US" sz="2400" dirty="0" err="1" smtClean="0">
                <a:solidFill>
                  <a:schemeClr val="tx1"/>
                </a:solidFill>
              </a:rPr>
              <a:t>Evaluasi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Tindak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Lanjut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Mahasiswa</a:t>
            </a:r>
            <a:r>
              <a:rPr lang="en-US" sz="2400" dirty="0" smtClean="0">
                <a:solidFill>
                  <a:schemeClr val="tx1"/>
                </a:solidFill>
              </a:rPr>
              <a:t> DO &amp; </a:t>
            </a:r>
            <a:r>
              <a:rPr lang="en-US" sz="2400" dirty="0" err="1" smtClean="0">
                <a:solidFill>
                  <a:schemeClr val="tx1"/>
                </a:solidFill>
              </a:rPr>
              <a:t>Potensi</a:t>
            </a:r>
            <a:r>
              <a:rPr lang="en-US" sz="2400" dirty="0" smtClean="0">
                <a:solidFill>
                  <a:schemeClr val="tx1"/>
                </a:solidFill>
              </a:rPr>
              <a:t> DO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</a:rPr>
              <a:t>Persiapan</a:t>
            </a:r>
            <a:r>
              <a:rPr lang="en-US" sz="2400" dirty="0" smtClean="0">
                <a:solidFill>
                  <a:schemeClr val="tx1"/>
                </a:solidFill>
              </a:rPr>
              <a:t> UAS Semester </a:t>
            </a:r>
            <a:r>
              <a:rPr lang="en-US" sz="2400" dirty="0" err="1" smtClean="0">
                <a:solidFill>
                  <a:schemeClr val="tx1"/>
                </a:solidFill>
              </a:rPr>
              <a:t>Genap</a:t>
            </a:r>
            <a:r>
              <a:rPr lang="en-US" sz="2400" dirty="0" smtClean="0">
                <a:solidFill>
                  <a:schemeClr val="tx1"/>
                </a:solidFill>
              </a:rPr>
              <a:t> TA 2018/2019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Monitoring </a:t>
            </a:r>
            <a:r>
              <a:rPr lang="en-US" sz="2400" dirty="0" err="1" smtClean="0">
                <a:solidFill>
                  <a:schemeClr val="tx1"/>
                </a:solidFill>
              </a:rPr>
              <a:t>Evaluasi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Dokumen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Kurikulum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Peninjauan</a:t>
            </a:r>
            <a:r>
              <a:rPr lang="en-US" sz="2400" dirty="0" smtClean="0">
                <a:solidFill>
                  <a:schemeClr val="tx1"/>
                </a:solidFill>
              </a:rPr>
              <a:t> 2019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Monitoring </a:t>
            </a:r>
            <a:r>
              <a:rPr lang="en-US" sz="2400" dirty="0" err="1" smtClean="0">
                <a:solidFill>
                  <a:schemeClr val="tx1"/>
                </a:solidFill>
              </a:rPr>
              <a:t>Evaluasi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Dokumen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Kurikulum</a:t>
            </a:r>
            <a:r>
              <a:rPr lang="en-US" sz="2400" dirty="0" smtClean="0">
                <a:solidFill>
                  <a:schemeClr val="tx1"/>
                </a:solidFill>
              </a:rPr>
              <a:t> 2011, 2015, 2017 (AP, IKOM), 2018 (FAI)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</a:rPr>
              <a:t>Persiapan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Penyusunan</a:t>
            </a:r>
            <a:r>
              <a:rPr lang="en-US" sz="2400" dirty="0" smtClean="0">
                <a:solidFill>
                  <a:schemeClr val="tx1"/>
                </a:solidFill>
              </a:rPr>
              <a:t> RPS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</a:rPr>
              <a:t>Rencana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Implementasi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Presensi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Online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Update </a:t>
            </a:r>
            <a:r>
              <a:rPr lang="en-US" sz="2400" dirty="0" err="1" smtClean="0">
                <a:solidFill>
                  <a:schemeClr val="tx1"/>
                </a:solidFill>
              </a:rPr>
              <a:t>pengambilan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ijazah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wisuda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Juni</a:t>
            </a:r>
            <a:r>
              <a:rPr lang="en-US" sz="2400" dirty="0" smtClean="0">
                <a:solidFill>
                  <a:schemeClr val="tx1"/>
                </a:solidFill>
              </a:rPr>
              <a:t> 2019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</a:rPr>
              <a:t>Rencana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Verval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Transkip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Akademik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id-ID" sz="2400" dirty="0" smtClean="0">
                <a:solidFill>
                  <a:schemeClr val="tx1"/>
                </a:solidFill>
              </a:rPr>
              <a:t>Rencana </a:t>
            </a:r>
            <a:r>
              <a:rPr lang="id-ID" sz="2400" dirty="0" smtClean="0">
                <a:solidFill>
                  <a:schemeClr val="tx1"/>
                </a:solidFill>
              </a:rPr>
              <a:t>Rapat Dosen (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Akhir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Agustus</a:t>
            </a:r>
            <a:r>
              <a:rPr lang="en-US" sz="2400" dirty="0" smtClean="0">
                <a:solidFill>
                  <a:schemeClr val="tx1"/>
                </a:solidFill>
              </a:rPr>
              <a:t> 2019</a:t>
            </a:r>
            <a:r>
              <a:rPr lang="id-ID" sz="2400" dirty="0" smtClean="0">
                <a:solidFill>
                  <a:schemeClr val="tx1"/>
                </a:solidFill>
              </a:rPr>
              <a:t>)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id-ID" sz="2400" dirty="0" smtClean="0">
                <a:solidFill>
                  <a:schemeClr val="tx1"/>
                </a:solidFill>
              </a:rPr>
              <a:t>Perkuliahan </a:t>
            </a: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id-ID" sz="2400" dirty="0" smtClean="0">
                <a:solidFill>
                  <a:schemeClr val="tx1"/>
                </a:solidFill>
              </a:rPr>
              <a:t>emester </a:t>
            </a:r>
            <a:r>
              <a:rPr lang="en-US" sz="2400" dirty="0" err="1" smtClean="0">
                <a:solidFill>
                  <a:schemeClr val="tx1"/>
                </a:solidFill>
              </a:rPr>
              <a:t>Ganjil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id-ID" sz="2400" dirty="0" smtClean="0">
                <a:solidFill>
                  <a:schemeClr val="tx1"/>
                </a:solidFill>
              </a:rPr>
              <a:t>TA 201</a:t>
            </a:r>
            <a:r>
              <a:rPr lang="en-US" sz="2400" dirty="0" smtClean="0">
                <a:solidFill>
                  <a:schemeClr val="tx1"/>
                </a:solidFill>
              </a:rPr>
              <a:t>9</a:t>
            </a:r>
            <a:r>
              <a:rPr lang="id-ID" sz="2400" dirty="0" smtClean="0">
                <a:solidFill>
                  <a:schemeClr val="tx1"/>
                </a:solidFill>
              </a:rPr>
              <a:t>/20</a:t>
            </a:r>
            <a:r>
              <a:rPr lang="en-US" sz="2400" dirty="0" smtClean="0">
                <a:solidFill>
                  <a:schemeClr val="tx1"/>
                </a:solidFill>
              </a:rPr>
              <a:t>20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id-ID" sz="24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9 Sept 2019</a:t>
            </a:r>
            <a:r>
              <a:rPr lang="id-ID" sz="2400" b="1" dirty="0" smtClean="0">
                <a:solidFill>
                  <a:schemeClr val="tx1"/>
                </a:solidFill>
              </a:rPr>
              <a:t>)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90011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id-ID" sz="2400" dirty="0" smtClean="0">
              <a:solidFill>
                <a:schemeClr val="tx1"/>
              </a:solidFill>
            </a:endParaRPr>
          </a:p>
          <a:p>
            <a:pPr marL="90011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id-ID" sz="2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0"/>
            <a:ext cx="1505786" cy="150578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0"/>
            <a:ext cx="2643174" cy="15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8672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Rencana</a:t>
            </a:r>
            <a:r>
              <a:rPr lang="en-US" sz="4000" dirty="0" smtClean="0"/>
              <a:t> </a:t>
            </a:r>
            <a:r>
              <a:rPr lang="en-US" sz="4000" b="1" dirty="0" err="1" smtClean="0"/>
              <a:t>Verval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Transkrip</a:t>
            </a:r>
            <a:r>
              <a:rPr lang="en-US" sz="4000" b="1" dirty="0" smtClean="0"/>
              <a:t> </a:t>
            </a:r>
            <a:r>
              <a:rPr lang="en-US" sz="4000" dirty="0" err="1" smtClean="0"/>
              <a:t>Akademik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r>
              <a:rPr lang="en-US" b="1" dirty="0" smtClean="0"/>
              <a:t> </a:t>
            </a:r>
            <a:r>
              <a:rPr lang="en-US" b="1" dirty="0" err="1" smtClean="0"/>
              <a:t>selama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: </a:t>
            </a:r>
          </a:p>
          <a:p>
            <a:pPr marL="349250" indent="-228600">
              <a:buFont typeface="Wingdings" panose="05000000000000000000" pitchFamily="2" charset="2"/>
              <a:buChar char="§"/>
            </a:pP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prodi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prodi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pengecekan</a:t>
            </a:r>
            <a:r>
              <a:rPr lang="en-US" dirty="0" smtClean="0"/>
              <a:t> </a:t>
            </a:r>
            <a:r>
              <a:rPr lang="en-US" dirty="0" err="1" smtClean="0"/>
              <a:t>transkrip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data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segera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diserahkan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</a:t>
            </a:r>
            <a:r>
              <a:rPr lang="en-US" dirty="0" smtClean="0">
                <a:sym typeface="Wingdings" panose="05000000000000000000" pitchFamily="2" charset="2"/>
              </a:rPr>
              <a:t> DA</a:t>
            </a:r>
          </a:p>
          <a:p>
            <a:pPr marL="349250" indent="-228600">
              <a:buFont typeface="Wingdings" panose="05000000000000000000" pitchFamily="2" charset="2"/>
              <a:buChar char="§"/>
            </a:pPr>
            <a:r>
              <a:rPr lang="en-US" dirty="0" err="1" smtClean="0">
                <a:sym typeface="Wingdings" panose="05000000000000000000" pitchFamily="2" charset="2"/>
              </a:rPr>
              <a:t>Penyerahan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dokumen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transkrip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masih</a:t>
            </a:r>
            <a:r>
              <a:rPr lang="en-US" dirty="0" smtClean="0">
                <a:sym typeface="Wingdings" panose="05000000000000000000" pitchFamily="2" charset="2"/>
              </a:rPr>
              <a:t> manual 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catatan</a:t>
            </a:r>
            <a:r>
              <a:rPr lang="en-US" dirty="0" smtClean="0">
                <a:sym typeface="Wingdings" panose="05000000000000000000" pitchFamily="2" charset="2"/>
              </a:rPr>
              <a:t>/highlight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dokumen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120650" indent="0">
              <a:buNone/>
            </a:pPr>
            <a:r>
              <a:rPr lang="en-US" b="1" dirty="0" err="1" smtClean="0">
                <a:sym typeface="Wingdings" panose="05000000000000000000" pitchFamily="2" charset="2"/>
              </a:rPr>
              <a:t>Rencana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Tindak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Lanjut</a:t>
            </a:r>
            <a:r>
              <a:rPr lang="en-US" b="1" dirty="0" smtClean="0">
                <a:sym typeface="Wingdings" panose="05000000000000000000" pitchFamily="2" charset="2"/>
              </a:rPr>
              <a:t> :</a:t>
            </a:r>
          </a:p>
          <a:p>
            <a:pPr marL="46355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sym typeface="Wingdings" panose="05000000000000000000" pitchFamily="2" charset="2"/>
              </a:rPr>
              <a:t>Penyusunan</a:t>
            </a:r>
            <a:r>
              <a:rPr lang="en-US" dirty="0" smtClean="0">
                <a:sym typeface="Wingdings" panose="05000000000000000000" pitchFamily="2" charset="2"/>
              </a:rPr>
              <a:t> time line </a:t>
            </a:r>
            <a:r>
              <a:rPr lang="en-US" dirty="0" err="1" smtClean="0">
                <a:sym typeface="Wingdings" panose="05000000000000000000" pitchFamily="2" charset="2"/>
              </a:rPr>
              <a:t>verval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transkrip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DA. </a:t>
            </a:r>
            <a:endParaRPr lang="en-US" dirty="0">
              <a:sym typeface="Wingdings" panose="05000000000000000000" pitchFamily="2" charset="2"/>
            </a:endParaRPr>
          </a:p>
          <a:p>
            <a:pPr marL="46355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sym typeface="Wingdings" panose="05000000000000000000" pitchFamily="2" charset="2"/>
              </a:rPr>
              <a:t>Standar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verval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ditentukan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DA</a:t>
            </a:r>
          </a:p>
          <a:p>
            <a:pPr marL="46355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mahasiswa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angkatan</a:t>
            </a:r>
            <a:r>
              <a:rPr lang="en-US" dirty="0" smtClean="0">
                <a:sym typeface="Wingdings" panose="05000000000000000000" pitchFamily="2" charset="2"/>
              </a:rPr>
              <a:t> 2016  </a:t>
            </a:r>
            <a:r>
              <a:rPr lang="en-US" dirty="0" err="1" smtClean="0">
                <a:sym typeface="Wingdings" panose="05000000000000000000" pitchFamily="2" charset="2"/>
              </a:rPr>
              <a:t>dimulai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sejak</a:t>
            </a:r>
            <a:r>
              <a:rPr lang="en-US" dirty="0" smtClean="0">
                <a:sym typeface="Wingdings" panose="05000000000000000000" pitchFamily="2" charset="2"/>
              </a:rPr>
              <a:t> semester 7 TA 2019/2020</a:t>
            </a:r>
          </a:p>
          <a:p>
            <a:pPr marL="463550" indent="-342900">
              <a:buFont typeface="Wingdings" panose="05000000000000000000" pitchFamily="2" charset="2"/>
              <a:buChar char="§"/>
            </a:pPr>
            <a:endParaRPr lang="en-US" dirty="0" smtClean="0">
              <a:sym typeface="Wingdings" panose="05000000000000000000" pitchFamily="2" charset="2"/>
            </a:endParaRPr>
          </a:p>
          <a:p>
            <a:pPr marL="349250" indent="-22860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06161"/>
      </p:ext>
    </p:extLst>
  </p:cSld>
  <p:clrMapOvr>
    <a:masterClrMapping/>
  </p:clrMapOvr>
  <p:transition spd="med">
    <p:pull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00743"/>
            <a:ext cx="8229600" cy="7620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+mn-lt"/>
              </a:rPr>
              <a:t>Persiapan</a:t>
            </a:r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+mn-lt"/>
              </a:rPr>
              <a:t>Wisuda</a:t>
            </a:r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 XXXIV [</a:t>
            </a:r>
            <a:r>
              <a:rPr lang="en-US" sz="4400" b="1" dirty="0" err="1" smtClean="0">
                <a:solidFill>
                  <a:schemeClr val="tx1"/>
                </a:solidFill>
                <a:latin typeface="+mn-lt"/>
              </a:rPr>
              <a:t>Okt</a:t>
            </a:r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 2019]</a:t>
            </a:r>
            <a:endParaRPr lang="id-ID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703" y="1772816"/>
            <a:ext cx="7977708" cy="446449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  </a:t>
            </a:r>
            <a:r>
              <a:rPr lang="id-ID" sz="2400" b="1" dirty="0" smtClean="0">
                <a:solidFill>
                  <a:schemeClr val="tx1"/>
                </a:solidFill>
              </a:rPr>
              <a:t>Persiapan Wisuda </a:t>
            </a:r>
            <a:r>
              <a:rPr lang="en-US" sz="2400" b="1" dirty="0" err="1" smtClean="0">
                <a:solidFill>
                  <a:schemeClr val="tx1"/>
                </a:solidFill>
              </a:rPr>
              <a:t>Oktober</a:t>
            </a:r>
            <a:r>
              <a:rPr lang="en-US" sz="2400" b="1" dirty="0" smtClean="0">
                <a:solidFill>
                  <a:schemeClr val="tx1"/>
                </a:solidFill>
              </a:rPr>
              <a:t> 2019</a:t>
            </a:r>
            <a:endParaRPr lang="id-ID" sz="2400" b="1" dirty="0" smtClean="0">
              <a:solidFill>
                <a:schemeClr val="tx1"/>
              </a:solidFill>
            </a:endParaRPr>
          </a:p>
          <a:p>
            <a:pPr marL="90011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id-ID" sz="2400" dirty="0" smtClean="0">
                <a:solidFill>
                  <a:schemeClr val="tx1"/>
                </a:solidFill>
              </a:rPr>
              <a:t>Surat Edaran Yudisium &amp; Wisuda </a:t>
            </a:r>
          </a:p>
          <a:p>
            <a:pPr marL="90011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id-ID" sz="2400" dirty="0" smtClean="0">
                <a:solidFill>
                  <a:schemeClr val="tx1"/>
                </a:solidFill>
              </a:rPr>
              <a:t>Proyeksi peserta wisuda berdasarkan data KRS Skripsi</a:t>
            </a:r>
            <a:r>
              <a:rPr lang="en-US" sz="2400" dirty="0" smtClean="0">
                <a:solidFill>
                  <a:schemeClr val="tx1"/>
                </a:solidFill>
              </a:rPr>
              <a:t> di semester </a:t>
            </a:r>
            <a:r>
              <a:rPr lang="en-US" sz="2400" dirty="0" err="1" smtClean="0">
                <a:solidFill>
                  <a:schemeClr val="tx1"/>
                </a:solidFill>
              </a:rPr>
              <a:t>genap</a:t>
            </a:r>
            <a:r>
              <a:rPr lang="en-US" sz="2400" dirty="0" smtClean="0">
                <a:solidFill>
                  <a:schemeClr val="tx1"/>
                </a:solidFill>
              </a:rPr>
              <a:t> TA 2018/2019 </a:t>
            </a:r>
            <a:r>
              <a:rPr lang="id-ID" sz="2400" dirty="0" smtClean="0">
                <a:solidFill>
                  <a:schemeClr val="tx1"/>
                </a:solidFill>
              </a:rPr>
              <a:t>(file </a:t>
            </a:r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id-ID" sz="2400" dirty="0" smtClean="0">
                <a:solidFill>
                  <a:schemeClr val="tx1"/>
                </a:solidFill>
              </a:rPr>
              <a:t>dikirim ke email Fak/Prodi)</a:t>
            </a:r>
          </a:p>
          <a:p>
            <a:pPr marL="90011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</a:rPr>
              <a:t>Perhatikan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batas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waktu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kelulusan</a:t>
            </a:r>
            <a:r>
              <a:rPr lang="en-US" sz="2400" dirty="0" smtClean="0">
                <a:solidFill>
                  <a:schemeClr val="tx1"/>
                </a:solidFill>
              </a:rPr>
              <a:t>/SK </a:t>
            </a:r>
            <a:r>
              <a:rPr lang="en-US" sz="2400" dirty="0" err="1" smtClean="0">
                <a:solidFill>
                  <a:schemeClr val="tx1"/>
                </a:solidFill>
              </a:rPr>
              <a:t>Yudisium</a:t>
            </a:r>
            <a:r>
              <a:rPr lang="en-US" sz="2400" dirty="0" smtClean="0">
                <a:solidFill>
                  <a:schemeClr val="tx1"/>
                </a:solidFill>
              </a:rPr>
              <a:t> ( SK </a:t>
            </a:r>
            <a:r>
              <a:rPr lang="en-US" sz="2400" dirty="0" err="1" smtClean="0">
                <a:solidFill>
                  <a:schemeClr val="tx1"/>
                </a:solidFill>
              </a:rPr>
              <a:t>maksimal</a:t>
            </a:r>
            <a:r>
              <a:rPr lang="en-US" sz="2400" dirty="0" smtClean="0">
                <a:solidFill>
                  <a:schemeClr val="tx1"/>
                </a:solidFill>
              </a:rPr>
              <a:t> per </a:t>
            </a:r>
            <a:r>
              <a:rPr lang="en-US" sz="2400" dirty="0" err="1" smtClean="0">
                <a:solidFill>
                  <a:schemeClr val="tx1"/>
                </a:solidFill>
              </a:rPr>
              <a:t>tanggal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31 </a:t>
            </a:r>
            <a:r>
              <a:rPr lang="en-US" sz="2400" b="1" dirty="0" err="1" smtClean="0">
                <a:solidFill>
                  <a:schemeClr val="tx1"/>
                </a:solidFill>
              </a:rPr>
              <a:t>Agustus</a:t>
            </a:r>
            <a:r>
              <a:rPr lang="en-US" sz="2400" b="1" dirty="0" smtClean="0">
                <a:solidFill>
                  <a:schemeClr val="tx1"/>
                </a:solidFill>
              </a:rPr>
              <a:t> 2019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lewat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tanggal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maka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dianggap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lulus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tepat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waktu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konsekuensi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membayar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uang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tunggu</a:t>
            </a:r>
            <a:endParaRPr lang="en-US" sz="2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0011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Penentuan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syarat-syarat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Yudisium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batas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akhir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ujian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skripsi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revisi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pengumpulan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berkas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Perpus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s/d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pendaftaran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Yudisium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id-ID" sz="2400" dirty="0" smtClean="0">
              <a:solidFill>
                <a:schemeClr val="tx1"/>
              </a:solidFill>
            </a:endParaRPr>
          </a:p>
          <a:p>
            <a:pPr marL="90011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id-ID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72050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92" y="286604"/>
            <a:ext cx="8424936" cy="5936947"/>
          </a:xfrm>
        </p:spPr>
      </p:pic>
    </p:spTree>
    <p:extLst>
      <p:ext uri="{BB962C8B-B14F-4D97-AF65-F5344CB8AC3E}">
        <p14:creationId xmlns:p14="http://schemas.microsoft.com/office/powerpoint/2010/main" val="17067237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902152"/>
              </p:ext>
            </p:extLst>
          </p:nvPr>
        </p:nvGraphicFramePr>
        <p:xfrm>
          <a:off x="0" y="2023782"/>
          <a:ext cx="9144000" cy="137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713553"/>
            <a:ext cx="1828800" cy="1670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Tagihan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uang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tunggu</a:t>
            </a:r>
            <a:r>
              <a:rPr lang="en-US" sz="1600" dirty="0" smtClean="0">
                <a:solidFill>
                  <a:schemeClr val="tx1"/>
                </a:solidFill>
              </a:rPr>
              <a:t> di DKB </a:t>
            </a:r>
            <a:r>
              <a:rPr lang="en-US" sz="1600" dirty="0" err="1" smtClean="0">
                <a:solidFill>
                  <a:schemeClr val="tx1"/>
                </a:solidFill>
              </a:rPr>
              <a:t>akan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berhenti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jika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mahasiswa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telah</a:t>
            </a:r>
            <a:r>
              <a:rPr lang="en-US" sz="1600" dirty="0" smtClean="0">
                <a:solidFill>
                  <a:schemeClr val="tx1"/>
                </a:solidFill>
              </a:rPr>
              <a:t> upload </a:t>
            </a:r>
            <a:r>
              <a:rPr lang="en-US" sz="1600" dirty="0" err="1" smtClean="0">
                <a:solidFill>
                  <a:schemeClr val="tx1"/>
                </a:solidFill>
              </a:rPr>
              <a:t>fulltext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Perpus</a:t>
            </a:r>
            <a:endParaRPr lang="id-ID" sz="1600" b="1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13647" y="2191871"/>
            <a:ext cx="470647" cy="4666129"/>
            <a:chOff x="1613647" y="2191871"/>
            <a:chExt cx="470647" cy="4666129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909483" y="3197172"/>
              <a:ext cx="0" cy="36608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734671" y="2662518"/>
              <a:ext cx="336176" cy="3630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1613647" y="2191871"/>
              <a:ext cx="470647" cy="4706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34671" y="3025588"/>
              <a:ext cx="174812" cy="1715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990166" y="3202148"/>
            <a:ext cx="1573305" cy="1506071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Pemberlakuan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tunggu</a:t>
            </a:r>
            <a:r>
              <a:rPr lang="en-US" sz="1600" dirty="0">
                <a:solidFill>
                  <a:schemeClr val="tx1"/>
                </a:solidFill>
              </a:rPr>
              <a:t>   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68289" y="1358155"/>
            <a:ext cx="1822076" cy="77320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bg1"/>
                </a:solidFill>
              </a:rPr>
              <a:t>Start pemberlakuan uang tunggu per             1 Sept 201</a:t>
            </a:r>
            <a:r>
              <a:rPr lang="en-US" sz="1600" dirty="0" smtClean="0">
                <a:solidFill>
                  <a:schemeClr val="bg1"/>
                </a:solidFill>
              </a:rPr>
              <a:t>9</a:t>
            </a:r>
            <a:endParaRPr lang="id-ID" sz="1600" b="1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590365" y="2104466"/>
            <a:ext cx="33079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742339" y="936633"/>
            <a:ext cx="3156002" cy="116783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>
                <a:solidFill>
                  <a:schemeClr val="tx1"/>
                </a:solidFill>
              </a:rPr>
              <a:t>Maksimal uang tunggu 2 bulan                     (Sept – Okt) @ Rp 100.000 =                        Rp 200.000 + Biaya Herreg Rp 250.000 =   Rp </a:t>
            </a:r>
            <a:r>
              <a:rPr lang="id-ID" sz="1600" dirty="0" smtClean="0">
                <a:solidFill>
                  <a:schemeClr val="tx1"/>
                </a:solidFill>
              </a:rPr>
              <a:t>450.000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4178300" y="3197172"/>
            <a:ext cx="800100" cy="4604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Rectangle 43"/>
          <p:cNvSpPr/>
          <p:nvPr/>
        </p:nvSpPr>
        <p:spPr>
          <a:xfrm>
            <a:off x="3780865" y="3683000"/>
            <a:ext cx="1573305" cy="94129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Pembukaan </a:t>
            </a:r>
            <a:r>
              <a:rPr lang="id-ID" sz="1600" dirty="0" smtClean="0">
                <a:solidFill>
                  <a:schemeClr val="tx1"/>
                </a:solidFill>
              </a:rPr>
              <a:t>Pendaftaran Wisuda Online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5861050" y="3168306"/>
            <a:ext cx="800100" cy="4604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Rectangle 45"/>
          <p:cNvSpPr/>
          <p:nvPr/>
        </p:nvSpPr>
        <p:spPr>
          <a:xfrm>
            <a:off x="5509185" y="3683000"/>
            <a:ext cx="1573305" cy="9412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Penutupan </a:t>
            </a:r>
            <a:r>
              <a:rPr lang="id-ID" sz="1600" dirty="0" smtClean="0">
                <a:solidFill>
                  <a:schemeClr val="tx1"/>
                </a:solidFill>
              </a:rPr>
              <a:t>Pendaftaran Wisuda</a:t>
            </a:r>
            <a:endParaRPr lang="id-ID" sz="1600" b="1" dirty="0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976782" y="2192811"/>
            <a:ext cx="470647" cy="4666129"/>
            <a:chOff x="1613647" y="2191871"/>
            <a:chExt cx="470647" cy="466612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909483" y="3197172"/>
              <a:ext cx="0" cy="36608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734671" y="2662518"/>
              <a:ext cx="336176" cy="3630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1613647" y="2191871"/>
              <a:ext cx="470647" cy="4706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34671" y="3025588"/>
              <a:ext cx="174812" cy="1715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6976782" y="1169147"/>
            <a:ext cx="0" cy="1035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433982" y="3294962"/>
            <a:ext cx="1573305" cy="46042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WISUDA</a:t>
            </a:r>
            <a:endParaRPr lang="id-ID" sz="2400" b="1" dirty="0">
              <a:solidFill>
                <a:schemeClr val="tx1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15555" r="11052" b="24075"/>
          <a:stretch/>
        </p:blipFill>
        <p:spPr>
          <a:xfrm>
            <a:off x="7385796" y="3934638"/>
            <a:ext cx="1669676" cy="115565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48148" r="51673" b="14074"/>
          <a:stretch/>
        </p:blipFill>
        <p:spPr>
          <a:xfrm>
            <a:off x="4501029" y="4856808"/>
            <a:ext cx="1706281" cy="1527315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16315" y="1169147"/>
            <a:ext cx="0" cy="1035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145" y="-4661"/>
            <a:ext cx="9136410" cy="553075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INTEGRASI SIM WISUDA, SIM PERPUS, SIM KEUANGAN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197172"/>
            <a:ext cx="1828800" cy="1511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Batas </a:t>
            </a:r>
            <a:r>
              <a:rPr lang="en-US" sz="1600" dirty="0" err="1" smtClean="0">
                <a:solidFill>
                  <a:schemeClr val="tx1"/>
                </a:solidFill>
              </a:rPr>
              <a:t>akhir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penetapan</a:t>
            </a:r>
            <a:r>
              <a:rPr lang="en-US" sz="1600" dirty="0" smtClean="0">
                <a:solidFill>
                  <a:schemeClr val="tx1"/>
                </a:solidFill>
              </a:rPr>
              <a:t> SK  </a:t>
            </a:r>
            <a:r>
              <a:rPr lang="en-US" sz="1600" dirty="0" err="1" smtClean="0">
                <a:solidFill>
                  <a:schemeClr val="tx1"/>
                </a:solidFill>
              </a:rPr>
              <a:t>Yudisium</a:t>
            </a:r>
            <a:r>
              <a:rPr lang="en-US" sz="1600" dirty="0" smtClean="0">
                <a:solidFill>
                  <a:schemeClr val="tx1"/>
                </a:solidFill>
              </a:rPr>
              <a:t> Gel I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ketentuan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sebagai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lulusan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tepat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waktu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0145" y="6396185"/>
            <a:ext cx="9136410" cy="553075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Rencana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Wisuda</a:t>
            </a:r>
            <a:r>
              <a:rPr lang="en-US" sz="2800" b="1" dirty="0" smtClean="0">
                <a:solidFill>
                  <a:schemeClr val="bg1"/>
                </a:solidFill>
              </a:rPr>
              <a:t> 19 &amp; 20 </a:t>
            </a:r>
            <a:r>
              <a:rPr lang="en-US" sz="2800" b="1" dirty="0" err="1" smtClean="0">
                <a:solidFill>
                  <a:schemeClr val="bg1"/>
                </a:solidFill>
              </a:rPr>
              <a:t>Oktober</a:t>
            </a:r>
            <a:r>
              <a:rPr lang="en-US" sz="2800" b="1" dirty="0" smtClean="0">
                <a:solidFill>
                  <a:schemeClr val="bg1"/>
                </a:solidFill>
              </a:rPr>
              <a:t> 2019</a:t>
            </a:r>
            <a:endParaRPr lang="id-ID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22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Persyaratan Yudisium Fakultas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4824"/>
            <a:ext cx="7543801" cy="44644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 smtClean="0"/>
              <a:t>Telah menyelesaikan ujian skripsi/tugas akhir/thesis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 smtClean="0"/>
              <a:t>Bebas administrasi keuangan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 smtClean="0"/>
              <a:t>Bebas administrasi laboratorium*)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 smtClean="0"/>
              <a:t>Bebas peminjaman perpustakaan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 smtClean="0"/>
              <a:t>Menyerahkan berkas dan soft copy (CD) skripsi/tugas akhir/thesis ke Fakultas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 smtClean="0"/>
              <a:t>Menyerahkan transkrip akademik terbaru ke Fakultas</a:t>
            </a:r>
            <a:endParaRPr lang="en-US" sz="2800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err="1" smtClean="0"/>
              <a:t>Telah</a:t>
            </a:r>
            <a:r>
              <a:rPr lang="en-US" sz="2800" dirty="0" smtClean="0"/>
              <a:t> upload full text TA/</a:t>
            </a:r>
            <a:r>
              <a:rPr lang="en-US" sz="2800" dirty="0" err="1" smtClean="0"/>
              <a:t>skripsi</a:t>
            </a:r>
            <a:r>
              <a:rPr lang="en-US" sz="2800" dirty="0" smtClean="0"/>
              <a:t>/thesis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Perpustakaan</a:t>
            </a:r>
            <a:endParaRPr lang="id-ID" sz="2800" dirty="0" smtClean="0"/>
          </a:p>
          <a:p>
            <a:pPr marL="457200" indent="-45720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2235980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0"/>
          <a:stretch/>
        </p:blipFill>
        <p:spPr>
          <a:xfrm>
            <a:off x="0" y="376517"/>
            <a:ext cx="9040816" cy="6185647"/>
          </a:xfrm>
        </p:spPr>
      </p:pic>
    </p:spTree>
    <p:extLst>
      <p:ext uri="{BB962C8B-B14F-4D97-AF65-F5344CB8AC3E}">
        <p14:creationId xmlns:p14="http://schemas.microsoft.com/office/powerpoint/2010/main" val="191476034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abstrak.umsida.ac.id/images/al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" y="887505"/>
            <a:ext cx="9136410" cy="56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90" y="-32940"/>
            <a:ext cx="9136410" cy="9204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Translate </a:t>
            </a:r>
            <a:r>
              <a:rPr lang="en-US" sz="3200" dirty="0" err="1" smtClean="0">
                <a:solidFill>
                  <a:schemeClr val="bg1"/>
                </a:solidFill>
              </a:rPr>
              <a:t>abstrak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skripsi</a:t>
            </a:r>
            <a:r>
              <a:rPr lang="en-US" sz="3200" dirty="0" smtClean="0">
                <a:solidFill>
                  <a:schemeClr val="bg1"/>
                </a:solidFill>
              </a:rPr>
              <a:t>/ta/thesis</a:t>
            </a:r>
            <a:r>
              <a:rPr lang="id-ID" sz="3200" dirty="0" smtClean="0">
                <a:solidFill>
                  <a:schemeClr val="bg1"/>
                </a:solidFill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id-ID" sz="3200" dirty="0" smtClean="0">
                <a:solidFill>
                  <a:schemeClr val="bg1"/>
                </a:solidFill>
              </a:rPr>
              <a:t>melalui sim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4201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90" y="-32940"/>
            <a:ext cx="9136410" cy="9204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400" dirty="0" smtClean="0">
                <a:solidFill>
                  <a:schemeClr val="bg1"/>
                </a:solidFill>
              </a:rPr>
              <a:t>Unggah mandiri fulltext tugas akhir/skripsi/thesis dan artikel ilmiah melalui sim mahasiswa </a:t>
            </a:r>
            <a:endParaRPr lang="id-ID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243114"/>
              </p:ext>
            </p:extLst>
          </p:nvPr>
        </p:nvGraphicFramePr>
        <p:xfrm>
          <a:off x="443752" y="4764743"/>
          <a:ext cx="8700248" cy="191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007223" y="1419785"/>
            <a:ext cx="4007224" cy="466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>
                <a:solidFill>
                  <a:schemeClr val="tx1"/>
                </a:solidFill>
              </a:rPr>
              <a:t>http://sim.umsida.ac.id</a:t>
            </a:r>
            <a:r>
              <a:rPr lang="id-ID" sz="3200" dirty="0"/>
              <a:t>/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0171" y="4343401"/>
            <a:ext cx="649074" cy="6880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d-ID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70848" y="887505"/>
            <a:ext cx="1936376" cy="12371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Mulai dengan masuk ke : </a:t>
            </a:r>
            <a:endParaRPr lang="id-ID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479896"/>
              </p:ext>
            </p:extLst>
          </p:nvPr>
        </p:nvGraphicFramePr>
        <p:xfrm>
          <a:off x="443752" y="1963273"/>
          <a:ext cx="8700248" cy="238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541931"/>
            <a:ext cx="649074" cy="6880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id-ID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7672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61" y="0"/>
            <a:ext cx="4101353" cy="1189796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Alur pendaftaran wisuda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223" y="1189796"/>
            <a:ext cx="2985248" cy="1506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id-ID" sz="3600" dirty="0" smtClean="0">
                <a:solidFill>
                  <a:schemeClr val="bg1"/>
                </a:solidFill>
              </a:rPr>
              <a:t>Langkah</a:t>
            </a:r>
            <a:endParaRPr lang="id-ID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223" y="2695867"/>
            <a:ext cx="2985248" cy="182234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Both"/>
            </a:pPr>
            <a:r>
              <a:rPr lang="id-ID" sz="2000" dirty="0" smtClean="0">
                <a:solidFill>
                  <a:schemeClr val="tx1"/>
                </a:solidFill>
              </a:rPr>
              <a:t>Perpus </a:t>
            </a:r>
          </a:p>
          <a:p>
            <a:pPr marL="457200" indent="-457200">
              <a:buAutoNum type="arabicParenBoth"/>
            </a:pPr>
            <a:r>
              <a:rPr lang="en-US" sz="2000" dirty="0" smtClean="0">
                <a:solidFill>
                  <a:schemeClr val="tx1"/>
                </a:solidFill>
              </a:rPr>
              <a:t>DKB</a:t>
            </a:r>
            <a:r>
              <a:rPr lang="id-ID" sz="20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AutoNum type="arabicParenBoth"/>
            </a:pPr>
            <a:r>
              <a:rPr lang="id-ID" sz="2000" dirty="0" smtClean="0">
                <a:solidFill>
                  <a:schemeClr val="tx1"/>
                </a:solidFill>
              </a:rPr>
              <a:t>Bank</a:t>
            </a:r>
          </a:p>
          <a:p>
            <a:pPr marL="457200" indent="-457200">
              <a:buAutoNum type="arabicParenBoth"/>
            </a:pPr>
            <a:r>
              <a:rPr lang="id-ID" sz="2000" dirty="0" smtClean="0">
                <a:solidFill>
                  <a:schemeClr val="tx1"/>
                </a:solidFill>
              </a:rPr>
              <a:t>Daftar Online</a:t>
            </a:r>
          </a:p>
          <a:p>
            <a:pPr marL="457200" indent="-457200">
              <a:buAutoNum type="arabicParenBoth"/>
            </a:pPr>
            <a:r>
              <a:rPr lang="id-ID" sz="2000" dirty="0" smtClean="0">
                <a:solidFill>
                  <a:schemeClr val="tx1"/>
                </a:solidFill>
              </a:rPr>
              <a:t>Validasi ke Panitia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832" y="4518212"/>
            <a:ext cx="2972639" cy="94129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chemeClr val="tx1"/>
                </a:solidFill>
              </a:rPr>
              <a:t>Terdaftar sebagai peserta wisuda</a:t>
            </a:r>
            <a:endParaRPr lang="id-ID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207">
            <a:off x="2512328" y="4918422"/>
            <a:ext cx="1618343" cy="161834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4" y="0"/>
            <a:ext cx="4929186" cy="6865462"/>
          </a:xfrm>
        </p:spPr>
      </p:pic>
    </p:spTree>
    <p:extLst>
      <p:ext uri="{BB962C8B-B14F-4D97-AF65-F5344CB8AC3E}">
        <p14:creationId xmlns:p14="http://schemas.microsoft.com/office/powerpoint/2010/main" val="59978229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8414"/>
            <a:ext cx="482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7702"/>
      </p:ext>
    </p:extLst>
  </p:cSld>
  <p:clrMapOvr>
    <a:masterClrMapping/>
  </p:clrMapOvr>
  <p:transition spd="med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40" t="11811" r="18083" b="6950"/>
          <a:stretch/>
        </p:blipFill>
        <p:spPr>
          <a:xfrm>
            <a:off x="830381" y="404664"/>
            <a:ext cx="7513669" cy="55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5282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046" t="12662" r="17712" b="6581"/>
          <a:stretch/>
        </p:blipFill>
        <p:spPr>
          <a:xfrm>
            <a:off x="5022357" y="3717032"/>
            <a:ext cx="4167362" cy="3140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001" t="14868" r="19122" b="6941"/>
          <a:stretch/>
        </p:blipFill>
        <p:spPr>
          <a:xfrm>
            <a:off x="0" y="0"/>
            <a:ext cx="5171046" cy="3861048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5364088" y="927452"/>
            <a:ext cx="2520280" cy="1728192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Prodi Non FIKES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627784" y="4653136"/>
            <a:ext cx="2160240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Khusus</a:t>
            </a:r>
            <a:r>
              <a:rPr lang="en-US" sz="2000" b="1" dirty="0" smtClean="0"/>
              <a:t> Prodi di FIKES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1781787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63" t="13583" r="17712" b="7980"/>
          <a:stretch/>
        </p:blipFill>
        <p:spPr>
          <a:xfrm>
            <a:off x="382391" y="278801"/>
            <a:ext cx="8424936" cy="60486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0032" y="4293096"/>
            <a:ext cx="1728192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1034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64" t="12182" r="18500" b="7980"/>
          <a:stretch/>
        </p:blipFill>
        <p:spPr>
          <a:xfrm>
            <a:off x="445880" y="404664"/>
            <a:ext cx="7920880" cy="5863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14918" y="4540787"/>
            <a:ext cx="1440160" cy="1166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331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64" t="12182" r="18500" b="6580"/>
          <a:stretch/>
        </p:blipFill>
        <p:spPr>
          <a:xfrm>
            <a:off x="822959" y="476672"/>
            <a:ext cx="783893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4780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64" t="12182" r="18500" b="6580"/>
          <a:stretch/>
        </p:blipFill>
        <p:spPr>
          <a:xfrm>
            <a:off x="822959" y="286604"/>
            <a:ext cx="783893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6931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35" t="11288" r="17712" b="7980"/>
          <a:stretch/>
        </p:blipFill>
        <p:spPr>
          <a:xfrm>
            <a:off x="822959" y="286604"/>
            <a:ext cx="7853497" cy="57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4410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3986</TotalTime>
  <Words>1057</Words>
  <Application>Microsoft Office PowerPoint</Application>
  <PresentationFormat>On-screen Show (4:3)</PresentationFormat>
  <Paragraphs>292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Bahnschrift</vt:lpstr>
      <vt:lpstr>Calibri</vt:lpstr>
      <vt:lpstr>Calibri Light</vt:lpstr>
      <vt:lpstr>Times New Roman</vt:lpstr>
      <vt:lpstr>Wingdings</vt:lpstr>
      <vt:lpstr>Retrospect</vt:lpstr>
      <vt:lpstr>RAPAT KOORDINASI AKADEMIK</vt:lpstr>
      <vt:lpstr>Agenda Rapat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 Tindak Lanjut Data Mahasiswa DO, Potensi DO dan Masih Bisa Lanjut Studi Tahun 2019</vt:lpstr>
      <vt:lpstr>PowerPoint Presentation</vt:lpstr>
      <vt:lpstr>Rencana Tindak Lanjut Mahasiswa DO &amp; Potensi DO</vt:lpstr>
      <vt:lpstr>Persiapan UAS Semester Genap TA 2018/2019</vt:lpstr>
      <vt:lpstr>PowerPoint Presentation</vt:lpstr>
      <vt:lpstr>Monev Dokumen Kurikulum </vt:lpstr>
      <vt:lpstr>Persiapan Penyusunan RPS</vt:lpstr>
      <vt:lpstr>Terkait dengan RPS</vt:lpstr>
      <vt:lpstr>Terkait dengan RPS</vt:lpstr>
      <vt:lpstr>Rencana Verval Transkrip Akademik</vt:lpstr>
      <vt:lpstr>Persiapan Wisuda XXXIV [Okt 2019]</vt:lpstr>
      <vt:lpstr>PowerPoint Presentation</vt:lpstr>
      <vt:lpstr>INTEGRASI SIM WISUDA, SIM PERPUS, SIM KEUANGAN</vt:lpstr>
      <vt:lpstr>Persyaratan Yudisium Fakultas</vt:lpstr>
      <vt:lpstr>PowerPoint Presentation</vt:lpstr>
      <vt:lpstr>PowerPoint Presentation</vt:lpstr>
      <vt:lpstr>PowerPoint Presentation</vt:lpstr>
      <vt:lpstr>Alur pendaftaran wisuda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 Rinata</dc:creator>
  <cp:lastModifiedBy>Evi Rinata</cp:lastModifiedBy>
  <cp:revision>424</cp:revision>
  <dcterms:created xsi:type="dcterms:W3CDTF">2012-10-18T01:15:38Z</dcterms:created>
  <dcterms:modified xsi:type="dcterms:W3CDTF">2019-07-05T01:33:09Z</dcterms:modified>
</cp:coreProperties>
</file>